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816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9906000" cy="6858000" type="A4"/>
  <p:notesSz cx="6807200" cy="9939338"/>
  <p:custDataLst>
    <p:tags r:id="rId5"/>
  </p:custDataLst>
  <p:defaultTextStyle>
    <a:defPPr>
      <a:defRPr lang="en-US"/>
    </a:defPPr>
    <a:lvl1pPr marL="0" algn="l" defTabSz="49528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5285" algn="l" defTabSz="49528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90570" algn="l" defTabSz="49528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85854" algn="l" defTabSz="49528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81139" algn="l" defTabSz="49528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76424" algn="l" defTabSz="49528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71709" algn="l" defTabSz="49528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66993" algn="l" defTabSz="49528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62278" algn="l" defTabSz="49528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3">
          <p15:clr>
            <a:srgbClr val="A4A3A4"/>
          </p15:clr>
        </p15:guide>
        <p15:guide id="2" orient="horz" pos="4054">
          <p15:clr>
            <a:srgbClr val="A4A3A4"/>
          </p15:clr>
        </p15:guide>
        <p15:guide id="3" orient="horz" pos="778">
          <p15:clr>
            <a:srgbClr val="A4A3A4"/>
          </p15:clr>
        </p15:guide>
        <p15:guide id="4" orient="horz" pos="575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orient="horz" pos="2603">
          <p15:clr>
            <a:srgbClr val="A4A3A4"/>
          </p15:clr>
        </p15:guide>
        <p15:guide id="7" orient="horz" pos="2204">
          <p15:clr>
            <a:srgbClr val="A4A3A4"/>
          </p15:clr>
        </p15:guide>
        <p15:guide id="8" orient="horz" pos="879">
          <p15:clr>
            <a:srgbClr val="A4A3A4"/>
          </p15:clr>
        </p15:guide>
        <p15:guide id="9" orient="horz" pos="2447">
          <p15:clr>
            <a:srgbClr val="A4A3A4"/>
          </p15:clr>
        </p15:guide>
        <p15:guide id="10" orient="horz" pos="1200">
          <p15:clr>
            <a:srgbClr val="A4A3A4"/>
          </p15:clr>
        </p15:guide>
        <p15:guide id="11" orient="horz" pos="1429">
          <p15:clr>
            <a:srgbClr val="A4A3A4"/>
          </p15:clr>
        </p15:guide>
        <p15:guide id="12" orient="horz" pos="2683">
          <p15:clr>
            <a:srgbClr val="A4A3A4"/>
          </p15:clr>
        </p15:guide>
        <p15:guide id="13" orient="horz" pos="3930">
          <p15:clr>
            <a:srgbClr val="A4A3A4"/>
          </p15:clr>
        </p15:guide>
        <p15:guide id="14" orient="horz" pos="204">
          <p15:clr>
            <a:srgbClr val="A4A3A4"/>
          </p15:clr>
        </p15:guide>
        <p15:guide id="15" orient="horz" pos="648">
          <p15:clr>
            <a:srgbClr val="A4A3A4"/>
          </p15:clr>
        </p15:guide>
        <p15:guide id="16" orient="horz" pos="3542">
          <p15:clr>
            <a:srgbClr val="A4A3A4"/>
          </p15:clr>
        </p15:guide>
        <p15:guide id="17" orient="horz" pos="2912">
          <p15:clr>
            <a:srgbClr val="A4A3A4"/>
          </p15:clr>
        </p15:guide>
        <p15:guide id="18" orient="horz" pos="2371">
          <p15:clr>
            <a:srgbClr val="A4A3A4"/>
          </p15:clr>
        </p15:guide>
        <p15:guide id="19" orient="horz" pos="4189">
          <p15:clr>
            <a:srgbClr val="A4A3A4"/>
          </p15:clr>
        </p15:guide>
        <p15:guide id="20" pos="1713">
          <p15:clr>
            <a:srgbClr val="A4A3A4"/>
          </p15:clr>
        </p15:guide>
        <p15:guide id="21" pos="5978">
          <p15:clr>
            <a:srgbClr val="A4A3A4"/>
          </p15:clr>
        </p15:guide>
        <p15:guide id="22" pos="4617">
          <p15:clr>
            <a:srgbClr val="A4A3A4"/>
          </p15:clr>
        </p15:guide>
        <p15:guide id="23" pos="262">
          <p15:clr>
            <a:srgbClr val="A4A3A4"/>
          </p15:clr>
        </p15:guide>
        <p15:guide id="24" pos="3165">
          <p15:clr>
            <a:srgbClr val="A4A3A4"/>
          </p15:clr>
        </p15:guide>
        <p15:guide id="25" pos="1622">
          <p15:clr>
            <a:srgbClr val="A4A3A4"/>
          </p15:clr>
        </p15:guide>
        <p15:guide id="26" pos="3075">
          <p15:clr>
            <a:srgbClr val="A4A3A4"/>
          </p15:clr>
        </p15:guide>
        <p15:guide id="27" pos="4526">
          <p15:clr>
            <a:srgbClr val="A4A3A4"/>
          </p15:clr>
        </p15:guide>
        <p15:guide id="28" pos="2109">
          <p15:clr>
            <a:srgbClr val="A4A3A4"/>
          </p15:clr>
        </p15:guide>
        <p15:guide id="29" pos="2198">
          <p15:clr>
            <a:srgbClr val="A4A3A4"/>
          </p15:clr>
        </p15:guide>
        <p15:guide id="30" pos="4043">
          <p15:clr>
            <a:srgbClr val="A4A3A4"/>
          </p15:clr>
        </p15:guide>
        <p15:guide id="31" pos="413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A2A2"/>
    <a:srgbClr val="FFE087"/>
    <a:srgbClr val="F2D6C5"/>
    <a:srgbClr val="E60000"/>
    <a:srgbClr val="8DA5BE"/>
    <a:srgbClr val="838383"/>
    <a:srgbClr val="C6D2DE"/>
    <a:srgbClr val="5A5A5A"/>
    <a:srgbClr val="D6D6D6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4" autoAdjust="0"/>
    <p:restoredTop sz="99794" autoAdjust="0"/>
  </p:normalViewPr>
  <p:slideViewPr>
    <p:cSldViewPr snapToGrid="0" snapToObjects="1">
      <p:cViewPr varScale="1">
        <p:scale>
          <a:sx n="92" d="100"/>
          <a:sy n="92" d="100"/>
        </p:scale>
        <p:origin x="492" y="126"/>
      </p:cViewPr>
      <p:guideLst>
        <p:guide orient="horz" pos="233"/>
        <p:guide orient="horz" pos="4054"/>
        <p:guide orient="horz" pos="778"/>
        <p:guide orient="horz" pos="575"/>
        <p:guide orient="horz" pos="443"/>
        <p:guide orient="horz" pos="2603"/>
        <p:guide orient="horz" pos="2204"/>
        <p:guide orient="horz" pos="879"/>
        <p:guide orient="horz" pos="2447"/>
        <p:guide orient="horz" pos="1200"/>
        <p:guide orient="horz" pos="1429"/>
        <p:guide orient="horz" pos="2683"/>
        <p:guide orient="horz" pos="3930"/>
        <p:guide orient="horz" pos="204"/>
        <p:guide orient="horz" pos="648"/>
        <p:guide orient="horz" pos="3542"/>
        <p:guide orient="horz" pos="2912"/>
        <p:guide orient="horz" pos="2371"/>
        <p:guide orient="horz" pos="4189"/>
        <p:guide pos="1713"/>
        <p:guide pos="5978"/>
        <p:guide pos="4617"/>
        <p:guide pos="262"/>
        <p:guide pos="3165"/>
        <p:guide pos="1622"/>
        <p:guide pos="3075"/>
        <p:guide pos="4526"/>
        <p:guide pos="2109"/>
        <p:guide pos="2198"/>
        <p:guide pos="4043"/>
        <p:guide pos="4134"/>
      </p:guideLst>
    </p:cSldViewPr>
  </p:slideViewPr>
  <p:outlineViewPr>
    <p:cViewPr>
      <p:scale>
        <a:sx n="33" d="100"/>
        <a:sy n="33" d="100"/>
      </p:scale>
      <p:origin x="0" y="199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 showGuides="1">
      <p:cViewPr varScale="1">
        <p:scale>
          <a:sx n="88" d="100"/>
          <a:sy n="88" d="100"/>
        </p:scale>
        <p:origin x="-3054" y="-114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787" cy="496966"/>
          </a:xfrm>
          <a:prstGeom prst="rect">
            <a:avLst/>
          </a:prstGeom>
        </p:spPr>
        <p:txBody>
          <a:bodyPr vert="horz" lIns="91098" tIns="45550" rIns="91098" bIns="4555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9" y="1"/>
            <a:ext cx="2949787" cy="496966"/>
          </a:xfrm>
          <a:prstGeom prst="rect">
            <a:avLst/>
          </a:prstGeom>
        </p:spPr>
        <p:txBody>
          <a:bodyPr vert="horz" lIns="91098" tIns="45550" rIns="91098" bIns="45550" rtlCol="0"/>
          <a:lstStyle>
            <a:lvl1pPr algn="r">
              <a:defRPr sz="1200"/>
            </a:lvl1pPr>
          </a:lstStyle>
          <a:p>
            <a:fld id="{4A2C85E8-413D-2E4E-B060-5D116F39841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40647"/>
            <a:ext cx="2949787" cy="496966"/>
          </a:xfrm>
          <a:prstGeom prst="rect">
            <a:avLst/>
          </a:prstGeom>
        </p:spPr>
        <p:txBody>
          <a:bodyPr vert="horz" lIns="91098" tIns="45550" rIns="91098" bIns="4555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7" cy="496966"/>
          </a:xfrm>
          <a:prstGeom prst="rect">
            <a:avLst/>
          </a:prstGeom>
        </p:spPr>
        <p:txBody>
          <a:bodyPr vert="horz" lIns="91098" tIns="45550" rIns="91098" bIns="45550" rtlCol="0" anchor="b"/>
          <a:lstStyle>
            <a:lvl1pPr algn="r">
              <a:defRPr sz="1200"/>
            </a:lvl1pPr>
          </a:lstStyle>
          <a:p>
            <a:fld id="{A907CB86-E2F0-7349-9F25-9F6D5515C2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615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787" cy="496966"/>
          </a:xfrm>
          <a:prstGeom prst="rect">
            <a:avLst/>
          </a:prstGeom>
        </p:spPr>
        <p:txBody>
          <a:bodyPr vert="horz" lIns="91098" tIns="45550" rIns="91098" bIns="4555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6"/>
          </a:xfrm>
          <a:prstGeom prst="rect">
            <a:avLst/>
          </a:prstGeom>
        </p:spPr>
        <p:txBody>
          <a:bodyPr vert="horz" lIns="91098" tIns="45550" rIns="91098" bIns="45550" rtlCol="0"/>
          <a:lstStyle>
            <a:lvl1pPr algn="r">
              <a:defRPr sz="1200"/>
            </a:lvl1pPr>
          </a:lstStyle>
          <a:p>
            <a:fld id="{F6DAFEC6-0468-B84A-B25A-166CF509FB0F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98" tIns="45550" rIns="91098" bIns="4555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3"/>
          </a:xfrm>
          <a:prstGeom prst="rect">
            <a:avLst/>
          </a:prstGeom>
        </p:spPr>
        <p:txBody>
          <a:bodyPr vert="horz" lIns="91098" tIns="45550" rIns="91098" bIns="4555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7" cy="496966"/>
          </a:xfrm>
          <a:prstGeom prst="rect">
            <a:avLst/>
          </a:prstGeom>
        </p:spPr>
        <p:txBody>
          <a:bodyPr vert="horz" lIns="91098" tIns="45550" rIns="91098" bIns="4555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6"/>
          </a:xfrm>
          <a:prstGeom prst="rect">
            <a:avLst/>
          </a:prstGeom>
        </p:spPr>
        <p:txBody>
          <a:bodyPr vert="horz" lIns="91098" tIns="45550" rIns="91098" bIns="45550" rtlCol="0" anchor="b"/>
          <a:lstStyle>
            <a:lvl1pPr algn="r">
              <a:defRPr sz="1200"/>
            </a:lvl1pPr>
          </a:lstStyle>
          <a:p>
            <a:fld id="{57D81762-943F-A74B-AF28-97B52DD827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674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9528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5285" algn="l" defTabSz="49528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0570" algn="l" defTabSz="49528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85854" algn="l" defTabSz="49528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81139" algn="l" defTabSz="49528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76424" algn="l" defTabSz="49528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71709" algn="l" defTabSz="49528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66993" algn="l" defTabSz="49528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62278" algn="l" defTabSz="49528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80721" y="4721188"/>
            <a:ext cx="5445760" cy="44727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51D10FE-0877-4AED-97B2-603FCF66FBAA}" type="datetime8">
              <a:rPr lang="en-US" altLang="ja-JP" smtClean="0"/>
              <a:pPr/>
              <a:t>3/6/2023 8:10 PM</a:t>
            </a:fld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C36D22-80F2-41BA-A591-837897AAD382}" type="slidenum">
              <a:rPr kumimoji="1" lang="ja-JP" altLang="en-US" smtClean="0"/>
              <a:pPr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536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1.e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image" Target="../media/image1.e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7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image" Target="../media/image1.e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1.e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9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 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ver1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701" y="1817688"/>
            <a:ext cx="9993701" cy="6400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24512" y="1817688"/>
            <a:ext cx="4607988" cy="640080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10000"/>
              </a:lnSpc>
              <a:defRPr sz="260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タイトル</a:t>
            </a:r>
            <a:r>
              <a:rPr lang="en-US" altLang="ja-JP" dirty="0"/>
              <a:t>1</a:t>
            </a:r>
            <a:r>
              <a:rPr lang="ja-JP" altLang="en-US" dirty="0"/>
              <a:t>行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26pt</a:t>
            </a:r>
            <a:endParaRPr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 hasCustomPrompt="1"/>
          </p:nvPr>
        </p:nvSpPr>
        <p:spPr>
          <a:xfrm>
            <a:off x="1424513" y="3282358"/>
            <a:ext cx="4607991" cy="877664"/>
          </a:xfrm>
          <a:prstGeom prst="rect">
            <a:avLst/>
          </a:prstGeom>
        </p:spPr>
        <p:txBody>
          <a:bodyPr vert="horz" lIns="53975" tIns="0" rIns="53975" bIns="0" rtlCol="0">
            <a:noAutofit/>
          </a:bodyPr>
          <a:lstStyle>
            <a:lvl1pPr>
              <a:spcAft>
                <a:spcPts val="0"/>
              </a:spcAft>
              <a:defRPr lang="ja-JP" altLang="en-US" sz="1200" b="1" i="0" cap="none" baseline="0" dirty="0" smtClean="0">
                <a:latin typeface="+mn-lt"/>
                <a:ea typeface="+mn-ea"/>
                <a:cs typeface="+mn-cs"/>
              </a:defRPr>
            </a:lvl1pPr>
          </a:lstStyle>
          <a:p>
            <a:r>
              <a:rPr lang="ja-JP" altLang="en-US" dirty="0"/>
              <a:t>サブタイトル </a:t>
            </a:r>
            <a:r>
              <a:rPr lang="en-US" altLang="ja-JP" dirty="0"/>
              <a:t>MSP</a:t>
            </a:r>
            <a:r>
              <a:rPr lang="ja-JP" altLang="en-US" dirty="0"/>
              <a:t>ゴシック＋</a:t>
            </a:r>
            <a:r>
              <a:rPr lang="en-US" altLang="ja-JP" dirty="0"/>
              <a:t>Arial Bold 12pt</a:t>
            </a:r>
          </a:p>
          <a:p>
            <a:r>
              <a:rPr lang="ja-JP" altLang="en-US" dirty="0"/>
              <a:t>□□□□年□□月□□日</a:t>
            </a:r>
            <a:endParaRPr lang="en-US" altLang="ja-JP" dirty="0"/>
          </a:p>
          <a:p>
            <a:r>
              <a:rPr lang="ja-JP" altLang="en-US" dirty="0"/>
              <a:t>部署名</a:t>
            </a:r>
            <a:endParaRPr kumimoji="1" lang="ja-JP" altLang="en-US" dirty="0"/>
          </a:p>
        </p:txBody>
      </p:sp>
      <p:sp>
        <p:nvSpPr>
          <p:cNvPr id="7" name="テキスト プレースホルダー 10"/>
          <p:cNvSpPr>
            <a:spLocks noGrp="1"/>
          </p:cNvSpPr>
          <p:nvPr>
            <p:ph type="body" sz="quarter" idx="12" hasCustomPrompt="1"/>
          </p:nvPr>
        </p:nvSpPr>
        <p:spPr>
          <a:xfrm>
            <a:off x="414000" y="350015"/>
            <a:ext cx="5237034" cy="687988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>
            <a:lvl1pPr>
              <a:lnSpc>
                <a:spcPct val="100000"/>
              </a:lnSpc>
              <a:defRPr lang="ja-JP" altLang="en-US" sz="2000" b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>
              <a:defRPr lang="ja-JP" altLang="en-US" sz="2000" b="0" smtClean="0"/>
            </a:lvl2pPr>
            <a:lvl3pPr>
              <a:defRPr lang="ja-JP" altLang="en-US" sz="2000" b="0" smtClean="0"/>
            </a:lvl3pPr>
            <a:lvl4pPr>
              <a:defRPr lang="ja-JP" altLang="en-US" sz="2000" b="0" smtClean="0"/>
            </a:lvl4pPr>
            <a:lvl5pPr>
              <a:defRPr lang="ja-JP" altLang="en-US" sz="2000" b="0"/>
            </a:lvl5pPr>
          </a:lstStyle>
          <a:p>
            <a:r>
              <a:rPr lang="ja-JP" altLang="en-US" dirty="0"/>
              <a:t>クライアント名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20pt</a:t>
            </a:r>
          </a:p>
        </p:txBody>
      </p:sp>
      <p:sp>
        <p:nvSpPr>
          <p:cNvPr id="3" name="テキスト ボックス 2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/>
              <a:t>Cover 1</a:t>
            </a:r>
            <a:endParaRPr kumimoji="1" lang="ja-JP" altLang="en-US" sz="600" baseline="0" dirty="0"/>
          </a:p>
        </p:txBody>
      </p:sp>
      <p:grpSp>
        <p:nvGrpSpPr>
          <p:cNvPr id="10" name="グループ化 9"/>
          <p:cNvGrpSpPr/>
          <p:nvPr userDrawn="1"/>
        </p:nvGrpSpPr>
        <p:grpSpPr>
          <a:xfrm>
            <a:off x="1427495" y="-113318"/>
            <a:ext cx="4747260" cy="92724"/>
            <a:chOff x="1427495" y="-138636"/>
            <a:chExt cx="4747260" cy="92724"/>
          </a:xfrm>
        </p:grpSpPr>
        <p:sp>
          <p:nvSpPr>
            <p:cNvPr id="11" name="Line 236"/>
            <p:cNvSpPr>
              <a:spLocks noChangeShapeType="1"/>
            </p:cNvSpPr>
            <p:nvPr userDrawn="1"/>
          </p:nvSpPr>
          <p:spPr bwMode="auto">
            <a:xfrm>
              <a:off x="6030292" y="-13101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" name="Line 237"/>
            <p:cNvSpPr>
              <a:spLocks noChangeShapeType="1"/>
            </p:cNvSpPr>
            <p:nvPr userDrawn="1"/>
          </p:nvSpPr>
          <p:spPr bwMode="auto">
            <a:xfrm>
              <a:off x="6174755" y="-13101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" name="Line 237"/>
            <p:cNvSpPr>
              <a:spLocks noChangeShapeType="1"/>
            </p:cNvSpPr>
            <p:nvPr userDrawn="1"/>
          </p:nvSpPr>
          <p:spPr bwMode="auto">
            <a:xfrm>
              <a:off x="1427495" y="-13863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14" name="グループ化 13"/>
          <p:cNvGrpSpPr/>
          <p:nvPr userDrawn="1"/>
        </p:nvGrpSpPr>
        <p:grpSpPr>
          <a:xfrm>
            <a:off x="1427495" y="6878749"/>
            <a:ext cx="4747260" cy="92724"/>
            <a:chOff x="1427495" y="6879384"/>
            <a:chExt cx="4747260" cy="92724"/>
          </a:xfrm>
        </p:grpSpPr>
        <p:sp>
          <p:nvSpPr>
            <p:cNvPr id="15" name="Line 236"/>
            <p:cNvSpPr>
              <a:spLocks noChangeShapeType="1"/>
            </p:cNvSpPr>
            <p:nvPr userDrawn="1"/>
          </p:nvSpPr>
          <p:spPr bwMode="auto">
            <a:xfrm>
              <a:off x="6030292" y="687938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6" name="Line 237"/>
            <p:cNvSpPr>
              <a:spLocks noChangeShapeType="1"/>
            </p:cNvSpPr>
            <p:nvPr userDrawn="1"/>
          </p:nvSpPr>
          <p:spPr bwMode="auto">
            <a:xfrm>
              <a:off x="6174755" y="687938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7" name="Line 237"/>
            <p:cNvSpPr>
              <a:spLocks noChangeShapeType="1"/>
            </p:cNvSpPr>
            <p:nvPr userDrawn="1"/>
          </p:nvSpPr>
          <p:spPr bwMode="auto">
            <a:xfrm>
              <a:off x="1427495" y="688700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18" name="グループ化 17"/>
          <p:cNvGrpSpPr/>
          <p:nvPr userDrawn="1"/>
        </p:nvGrpSpPr>
        <p:grpSpPr>
          <a:xfrm>
            <a:off x="-105884" y="350838"/>
            <a:ext cx="80962" cy="3809184"/>
            <a:chOff x="9926638" y="350838"/>
            <a:chExt cx="282575" cy="3809184"/>
          </a:xfrm>
        </p:grpSpPr>
        <p:sp>
          <p:nvSpPr>
            <p:cNvPr id="19" name="Line 247"/>
            <p:cNvSpPr>
              <a:spLocks noChangeShapeType="1"/>
            </p:cNvSpPr>
            <p:nvPr userDrawn="1"/>
          </p:nvSpPr>
          <p:spPr bwMode="auto">
            <a:xfrm>
              <a:off x="9926638" y="41600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" name="Line 110"/>
            <p:cNvSpPr>
              <a:spLocks noChangeShapeType="1"/>
            </p:cNvSpPr>
            <p:nvPr userDrawn="1"/>
          </p:nvSpPr>
          <p:spPr bwMode="auto">
            <a:xfrm>
              <a:off x="9926638" y="1038003"/>
              <a:ext cx="282575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" name="Line 112"/>
            <p:cNvSpPr>
              <a:spLocks noChangeShapeType="1"/>
            </p:cNvSpPr>
            <p:nvPr userDrawn="1"/>
          </p:nvSpPr>
          <p:spPr bwMode="auto">
            <a:xfrm>
              <a:off x="9926638" y="32823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Line 112"/>
            <p:cNvSpPr>
              <a:spLocks noChangeShapeType="1"/>
            </p:cNvSpPr>
            <p:nvPr userDrawn="1"/>
          </p:nvSpPr>
          <p:spPr bwMode="auto">
            <a:xfrm>
              <a:off x="9926638" y="2457768"/>
              <a:ext cx="282575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Line 110"/>
            <p:cNvSpPr>
              <a:spLocks noChangeShapeType="1"/>
            </p:cNvSpPr>
            <p:nvPr userDrawn="1"/>
          </p:nvSpPr>
          <p:spPr bwMode="auto">
            <a:xfrm>
              <a:off x="9926638" y="350838"/>
              <a:ext cx="282575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" name="Line 112"/>
            <p:cNvSpPr>
              <a:spLocks noChangeShapeType="1"/>
            </p:cNvSpPr>
            <p:nvPr userDrawn="1"/>
          </p:nvSpPr>
          <p:spPr bwMode="auto">
            <a:xfrm>
              <a:off x="9926638" y="1812301"/>
              <a:ext cx="282575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pic>
        <p:nvPicPr>
          <p:cNvPr id="25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6400" y="6223000"/>
            <a:ext cx="3506608" cy="206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7768D562-3A2C-4E17-AFD5-69FBD0C5035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204270" y="5896487"/>
            <a:ext cx="1339850" cy="67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668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e 目次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323850"/>
            <a:ext cx="9075600" cy="379413"/>
          </a:xfrm>
        </p:spPr>
        <p:txBody>
          <a:bodyPr lIns="54000"/>
          <a:lstStyle>
            <a:lvl1pPr>
              <a:defRPr baseline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r>
              <a:rPr lang="ja-JP" altLang="en-US" dirty="0"/>
              <a:t>目次</a:t>
            </a:r>
            <a:endParaRPr lang="en-US" dirty="0"/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LINE</a:t>
            </a:r>
            <a:r>
              <a:rPr kumimoji="1" lang="ja-JP" altLang="en-US" sz="600" baseline="0" dirty="0"/>
              <a:t> 目次ページ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>
          <a:xfrm>
            <a:off x="414000" y="1235075"/>
            <a:ext cx="6913562" cy="293670"/>
          </a:xfrm>
        </p:spPr>
        <p:txBody>
          <a:bodyPr wrap="square" lIns="53975" tIns="53975" rIns="53975" bIns="53975">
            <a:spAutoFit/>
          </a:bodyPr>
          <a:lstStyle>
            <a:lvl1pPr>
              <a:spcBef>
                <a:spcPts val="400"/>
              </a:spcBef>
              <a:spcAft>
                <a:spcPts val="0"/>
              </a:spcAft>
              <a:defRPr sz="1200" b="0"/>
            </a:lvl1pPr>
            <a:lvl2pPr>
              <a:spcBef>
                <a:spcPts val="400"/>
              </a:spcBef>
              <a:spcAft>
                <a:spcPts val="0"/>
              </a:spcAft>
              <a:defRPr sz="1200" b="1"/>
            </a:lvl2pPr>
            <a:lvl3pPr>
              <a:spcBef>
                <a:spcPts val="400"/>
              </a:spcBef>
              <a:spcAft>
                <a:spcPts val="0"/>
              </a:spcAft>
              <a:defRPr sz="1200" b="1"/>
            </a:lvl3pPr>
            <a:lvl4pPr>
              <a:spcBef>
                <a:spcPts val="400"/>
              </a:spcBef>
              <a:spcAft>
                <a:spcPts val="0"/>
              </a:spcAft>
              <a:defRPr sz="1200" b="1"/>
            </a:lvl4pPr>
            <a:lvl5pPr>
              <a:spcBef>
                <a:spcPts val="400"/>
              </a:spcBef>
              <a:spcAft>
                <a:spcPts val="0"/>
              </a:spcAft>
              <a:defRPr sz="1200" b="1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" name="縦書きテキスト プレースホルダー 9"/>
          <p:cNvSpPr>
            <a:spLocks noGrp="1"/>
          </p:cNvSpPr>
          <p:nvPr>
            <p:ph type="body" orient="vert" sz="quarter" idx="15" hasCustomPrompt="1"/>
          </p:nvPr>
        </p:nvSpPr>
        <p:spPr>
          <a:xfrm>
            <a:off x="414000" y="702000"/>
            <a:ext cx="9075600" cy="192086"/>
          </a:xfrm>
          <a:noFill/>
          <a:ln>
            <a:noFill/>
          </a:ln>
        </p:spPr>
        <p:txBody>
          <a:bodyPr vert="horz" lIns="54000" tIns="0" rIns="54000" bIns="0" rtlCol="0" anchor="ctr">
            <a:noAutofit/>
          </a:bodyPr>
          <a:lstStyle>
            <a:lvl1pPr>
              <a:defRPr lang="ja-JP" altLang="en-US" b="0" i="0" cap="none" baseline="0" smtClean="0">
                <a:solidFill>
                  <a:srgbClr val="000000"/>
                </a:solidFill>
              </a:defRPr>
            </a:lvl1pPr>
            <a:lvl2pPr>
              <a:defRPr lang="ja-JP" altLang="en-US" sz="1000" b="0" i="0" cap="none" baseline="0" smtClean="0"/>
            </a:lvl2pPr>
            <a:lvl3pPr>
              <a:defRPr lang="ja-JP" altLang="en-US" sz="1200" b="1" i="0" cap="all" smtClean="0"/>
            </a:lvl3pPr>
            <a:lvl4pPr>
              <a:defRPr lang="ja-JP" altLang="en-US" sz="1200" b="1" i="0" cap="all" smtClean="0"/>
            </a:lvl4pPr>
            <a:lvl5pPr>
              <a:defRPr lang="ja-JP" altLang="en-US" sz="1200" b="1" cap="all"/>
            </a:lvl5pPr>
          </a:lstStyle>
          <a:p>
            <a:pPr lvl="0"/>
            <a:r>
              <a:rPr lang="ja-JP" altLang="en-US" dirty="0"/>
              <a:t>サブタイトル（使用しない場合は削除可）</a:t>
            </a:r>
          </a:p>
        </p:txBody>
      </p:sp>
    </p:spTree>
    <p:extLst>
      <p:ext uri="{BB962C8B-B14F-4D97-AF65-F5344CB8AC3E}">
        <p14:creationId xmlns:p14="http://schemas.microsoft.com/office/powerpoint/2010/main" val="2488783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r 目次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">
          <a:xfrm>
            <a:off x="-1" y="-1"/>
            <a:ext cx="9906001" cy="9216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100000">
                <a:schemeClr val="bg2"/>
              </a:gs>
              <a:gs pos="62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323850"/>
            <a:ext cx="9075600" cy="379413"/>
          </a:xfrm>
        </p:spPr>
        <p:txBody>
          <a:bodyPr lIns="54000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r>
              <a:rPr lang="ja-JP" altLang="en-US" dirty="0"/>
              <a:t>目次</a:t>
            </a:r>
            <a:endParaRPr lang="en-US" dirty="0"/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BAR</a:t>
            </a:r>
            <a:r>
              <a:rPr kumimoji="1" lang="ja-JP" altLang="en-US" sz="600" baseline="0" dirty="0"/>
              <a:t> 目次ページ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>
          <a:xfrm>
            <a:off x="414000" y="1235075"/>
            <a:ext cx="6911973" cy="293670"/>
          </a:xfrm>
        </p:spPr>
        <p:txBody>
          <a:bodyPr wrap="square" lIns="53975" tIns="53975" rIns="53975" bIns="53975">
            <a:spAutoFit/>
          </a:bodyPr>
          <a:lstStyle>
            <a:lvl1pPr>
              <a:spcBef>
                <a:spcPts val="400"/>
              </a:spcBef>
              <a:spcAft>
                <a:spcPts val="0"/>
              </a:spcAft>
              <a:defRPr sz="1200" b="0"/>
            </a:lvl1pPr>
            <a:lvl2pPr>
              <a:spcBef>
                <a:spcPts val="400"/>
              </a:spcBef>
              <a:spcAft>
                <a:spcPts val="0"/>
              </a:spcAft>
              <a:defRPr sz="1200" b="1"/>
            </a:lvl2pPr>
            <a:lvl3pPr>
              <a:spcBef>
                <a:spcPts val="400"/>
              </a:spcBef>
              <a:spcAft>
                <a:spcPts val="0"/>
              </a:spcAft>
              <a:defRPr sz="1200" b="1"/>
            </a:lvl3pPr>
            <a:lvl4pPr>
              <a:spcBef>
                <a:spcPts val="400"/>
              </a:spcBef>
              <a:spcAft>
                <a:spcPts val="0"/>
              </a:spcAft>
              <a:defRPr sz="1200" b="1"/>
            </a:lvl4pPr>
            <a:lvl5pPr>
              <a:spcBef>
                <a:spcPts val="400"/>
              </a:spcBef>
              <a:spcAft>
                <a:spcPts val="0"/>
              </a:spcAft>
              <a:defRPr sz="1200" b="1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8" name="縦書きテキスト プレースホルダー 7"/>
          <p:cNvSpPr>
            <a:spLocks noGrp="1"/>
          </p:cNvSpPr>
          <p:nvPr>
            <p:ph type="body" orient="vert" sz="quarter" idx="14" hasCustomPrompt="1"/>
          </p:nvPr>
        </p:nvSpPr>
        <p:spPr>
          <a:xfrm>
            <a:off x="414000" y="702000"/>
            <a:ext cx="9075600" cy="192086"/>
          </a:xfrm>
          <a:noFill/>
          <a:ln>
            <a:noFill/>
          </a:ln>
        </p:spPr>
        <p:txBody>
          <a:bodyPr vert="horz" lIns="54000" tIns="0" rIns="54000" bIns="0" rtlCol="0" anchor="ctr">
            <a:noAutofit/>
          </a:bodyPr>
          <a:lstStyle>
            <a:lvl1pPr>
              <a:defRPr lang="ja-JP" altLang="en-US" b="0" i="0" cap="none" baseline="0" smtClean="0">
                <a:solidFill>
                  <a:srgbClr val="FFFFFF"/>
                </a:solidFill>
              </a:defRPr>
            </a:lvl1pPr>
            <a:lvl2pPr>
              <a:defRPr lang="ja-JP" altLang="en-US" sz="1000" b="0" i="0" cap="none" baseline="0" smtClean="0"/>
            </a:lvl2pPr>
            <a:lvl3pPr>
              <a:defRPr lang="ja-JP" altLang="en-US" sz="1200" b="1" i="0" cap="all" smtClean="0"/>
            </a:lvl3pPr>
            <a:lvl4pPr>
              <a:defRPr lang="ja-JP" altLang="en-US" sz="1200" b="1" i="0" cap="all" smtClean="0"/>
            </a:lvl4pPr>
            <a:lvl5pPr>
              <a:defRPr lang="ja-JP" altLang="en-US" sz="1200" b="1" cap="all"/>
            </a:lvl5pPr>
          </a:lstStyle>
          <a:p>
            <a:pPr lvl="0"/>
            <a:r>
              <a:rPr lang="ja-JP" altLang="en-US" dirty="0"/>
              <a:t>サブタイトルの書式設定</a:t>
            </a: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テキスト ボックス 10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grpSp>
        <p:nvGrpSpPr>
          <p:cNvPr id="12" name="Group 83"/>
          <p:cNvGrpSpPr/>
          <p:nvPr userDrawn="1">
            <p:custDataLst>
              <p:tags r:id="rId1"/>
            </p:custDataLst>
          </p:nvPr>
        </p:nvGrpSpPr>
        <p:grpSpPr>
          <a:xfrm>
            <a:off x="413544" y="6879384"/>
            <a:ext cx="9076531" cy="85104"/>
            <a:chOff x="413544" y="-261938"/>
            <a:chExt cx="9076531" cy="247650"/>
          </a:xfrm>
        </p:grpSpPr>
        <p:sp>
          <p:nvSpPr>
            <p:cNvPr id="13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4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5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6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7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8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9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0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1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2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3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4" name="Line 239"/>
            <p:cNvSpPr>
              <a:spLocks noChangeShapeType="1"/>
            </p:cNvSpPr>
            <p:nvPr userDrawn="1"/>
          </p:nvSpPr>
          <p:spPr bwMode="auto">
            <a:xfrm>
              <a:off x="949007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25" name="Group 83"/>
          <p:cNvGrpSpPr/>
          <p:nvPr userDrawn="1">
            <p:custDataLst>
              <p:tags r:id="rId2"/>
            </p:custDataLst>
          </p:nvPr>
        </p:nvGrpSpPr>
        <p:grpSpPr>
          <a:xfrm>
            <a:off x="413544" y="-105585"/>
            <a:ext cx="9074150" cy="85104"/>
            <a:chOff x="413544" y="-261938"/>
            <a:chExt cx="9074150" cy="247650"/>
          </a:xfrm>
        </p:grpSpPr>
        <p:sp>
          <p:nvSpPr>
            <p:cNvPr id="26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7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8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9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0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1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2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3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4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5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6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7" name="Line 239"/>
            <p:cNvSpPr>
              <a:spLocks noChangeShapeType="1"/>
            </p:cNvSpPr>
            <p:nvPr userDrawn="1"/>
          </p:nvSpPr>
          <p:spPr bwMode="auto">
            <a:xfrm>
              <a:off x="94876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38" name="Group 136"/>
          <p:cNvGrpSpPr/>
          <p:nvPr userDrawn="1">
            <p:custDataLst>
              <p:tags r:id="rId3"/>
            </p:custDataLst>
          </p:nvPr>
        </p:nvGrpSpPr>
        <p:grpSpPr>
          <a:xfrm>
            <a:off x="-102316" y="321469"/>
            <a:ext cx="80962" cy="6326462"/>
            <a:chOff x="9926638" y="321469"/>
            <a:chExt cx="282575" cy="6326462"/>
          </a:xfrm>
        </p:grpSpPr>
        <p:sp>
          <p:nvSpPr>
            <p:cNvPr id="39" name="Line 243"/>
            <p:cNvSpPr>
              <a:spLocks noChangeShapeType="1"/>
            </p:cNvSpPr>
            <p:nvPr userDrawn="1"/>
          </p:nvSpPr>
          <p:spPr bwMode="auto">
            <a:xfrm>
              <a:off x="9926638" y="70088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0" name="Line 244"/>
            <p:cNvSpPr>
              <a:spLocks noChangeShapeType="1"/>
            </p:cNvSpPr>
            <p:nvPr userDrawn="1"/>
          </p:nvSpPr>
          <p:spPr bwMode="auto">
            <a:xfrm>
              <a:off x="9926638" y="123344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" name="Line 246"/>
            <p:cNvSpPr>
              <a:spLocks noChangeShapeType="1"/>
            </p:cNvSpPr>
            <p:nvPr userDrawn="1"/>
          </p:nvSpPr>
          <p:spPr bwMode="auto">
            <a:xfrm>
              <a:off x="9926638" y="37634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2" name="Line 247"/>
            <p:cNvSpPr>
              <a:spLocks noChangeShapeType="1"/>
            </p:cNvSpPr>
            <p:nvPr userDrawn="1"/>
          </p:nvSpPr>
          <p:spPr bwMode="auto">
            <a:xfrm>
              <a:off x="9926638" y="41294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3" name="Line 248"/>
            <p:cNvSpPr>
              <a:spLocks noChangeShapeType="1"/>
            </p:cNvSpPr>
            <p:nvPr userDrawn="1"/>
          </p:nvSpPr>
          <p:spPr bwMode="auto">
            <a:xfrm>
              <a:off x="9926638" y="623570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4" name="Line 249"/>
            <p:cNvSpPr>
              <a:spLocks noChangeShapeType="1"/>
            </p:cNvSpPr>
            <p:nvPr userDrawn="1"/>
          </p:nvSpPr>
          <p:spPr bwMode="auto">
            <a:xfrm>
              <a:off x="9926638" y="643493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>
              <a:off x="9926638" y="32146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6" name="Line 110"/>
            <p:cNvSpPr>
              <a:spLocks noChangeShapeType="1"/>
            </p:cNvSpPr>
            <p:nvPr userDrawn="1"/>
          </p:nvSpPr>
          <p:spPr bwMode="auto">
            <a:xfrm>
              <a:off x="9926638" y="102631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7" name="Line 112"/>
            <p:cNvSpPr>
              <a:spLocks noChangeShapeType="1"/>
            </p:cNvSpPr>
            <p:nvPr userDrawn="1"/>
          </p:nvSpPr>
          <p:spPr bwMode="auto">
            <a:xfrm>
              <a:off x="9926638" y="34949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" name="Line 110"/>
            <p:cNvSpPr>
              <a:spLocks noChangeShapeType="1"/>
            </p:cNvSpPr>
            <p:nvPr userDrawn="1"/>
          </p:nvSpPr>
          <p:spPr bwMode="auto">
            <a:xfrm>
              <a:off x="9926638" y="9085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9" name="Line 244"/>
            <p:cNvSpPr>
              <a:spLocks noChangeShapeType="1"/>
            </p:cNvSpPr>
            <p:nvPr userDrawn="1"/>
          </p:nvSpPr>
          <p:spPr bwMode="auto">
            <a:xfrm>
              <a:off x="9926638" y="1392334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0" name="Line 112"/>
            <p:cNvSpPr>
              <a:spLocks noChangeShapeType="1"/>
            </p:cNvSpPr>
            <p:nvPr userDrawn="1"/>
          </p:nvSpPr>
          <p:spPr bwMode="auto">
            <a:xfrm>
              <a:off x="9926638" y="2266423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1" name="Line 112"/>
            <p:cNvSpPr>
              <a:spLocks noChangeShapeType="1"/>
            </p:cNvSpPr>
            <p:nvPr userDrawn="1"/>
          </p:nvSpPr>
          <p:spPr bwMode="auto">
            <a:xfrm>
              <a:off x="9926638" y="190278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" name="Line 246"/>
            <p:cNvSpPr>
              <a:spLocks noChangeShapeType="1"/>
            </p:cNvSpPr>
            <p:nvPr userDrawn="1"/>
          </p:nvSpPr>
          <p:spPr bwMode="auto">
            <a:xfrm>
              <a:off x="9926638" y="38822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3" name="Line 247"/>
            <p:cNvSpPr>
              <a:spLocks noChangeShapeType="1"/>
            </p:cNvSpPr>
            <p:nvPr userDrawn="1"/>
          </p:nvSpPr>
          <p:spPr bwMode="auto">
            <a:xfrm>
              <a:off x="9926638" y="42575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4" name="Line 247"/>
            <p:cNvSpPr>
              <a:spLocks noChangeShapeType="1"/>
            </p:cNvSpPr>
            <p:nvPr userDrawn="1"/>
          </p:nvSpPr>
          <p:spPr bwMode="auto">
            <a:xfrm>
              <a:off x="9926638" y="46188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5" name="Line 110"/>
            <p:cNvSpPr>
              <a:spLocks noChangeShapeType="1"/>
            </p:cNvSpPr>
            <p:nvPr userDrawn="1"/>
          </p:nvSpPr>
          <p:spPr bwMode="auto">
            <a:xfrm>
              <a:off x="9926638" y="3675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6" name="Line 249"/>
            <p:cNvSpPr>
              <a:spLocks noChangeShapeType="1"/>
            </p:cNvSpPr>
            <p:nvPr userDrawn="1"/>
          </p:nvSpPr>
          <p:spPr bwMode="auto">
            <a:xfrm>
              <a:off x="9926638" y="66479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57" name="Group 136"/>
          <p:cNvGrpSpPr/>
          <p:nvPr userDrawn="1">
            <p:custDataLst>
              <p:tags r:id="rId4"/>
            </p:custDataLst>
          </p:nvPr>
        </p:nvGrpSpPr>
        <p:grpSpPr>
          <a:xfrm>
            <a:off x="9926639" y="321469"/>
            <a:ext cx="80962" cy="6326462"/>
            <a:chOff x="9926638" y="321469"/>
            <a:chExt cx="282575" cy="6326462"/>
          </a:xfrm>
        </p:grpSpPr>
        <p:sp>
          <p:nvSpPr>
            <p:cNvPr id="58" name="Line 243"/>
            <p:cNvSpPr>
              <a:spLocks noChangeShapeType="1"/>
            </p:cNvSpPr>
            <p:nvPr userDrawn="1"/>
          </p:nvSpPr>
          <p:spPr bwMode="auto">
            <a:xfrm>
              <a:off x="9926638" y="70088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9" name="Line 244"/>
            <p:cNvSpPr>
              <a:spLocks noChangeShapeType="1"/>
            </p:cNvSpPr>
            <p:nvPr userDrawn="1"/>
          </p:nvSpPr>
          <p:spPr bwMode="auto">
            <a:xfrm>
              <a:off x="9926638" y="123344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0" name="Line 246"/>
            <p:cNvSpPr>
              <a:spLocks noChangeShapeType="1"/>
            </p:cNvSpPr>
            <p:nvPr userDrawn="1"/>
          </p:nvSpPr>
          <p:spPr bwMode="auto">
            <a:xfrm>
              <a:off x="9926638" y="37634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" name="Line 247"/>
            <p:cNvSpPr>
              <a:spLocks noChangeShapeType="1"/>
            </p:cNvSpPr>
            <p:nvPr userDrawn="1"/>
          </p:nvSpPr>
          <p:spPr bwMode="auto">
            <a:xfrm>
              <a:off x="9926638" y="41294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2" name="Line 248"/>
            <p:cNvSpPr>
              <a:spLocks noChangeShapeType="1"/>
            </p:cNvSpPr>
            <p:nvPr userDrawn="1"/>
          </p:nvSpPr>
          <p:spPr bwMode="auto">
            <a:xfrm>
              <a:off x="9926638" y="623570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3" name="Line 249"/>
            <p:cNvSpPr>
              <a:spLocks noChangeShapeType="1"/>
            </p:cNvSpPr>
            <p:nvPr userDrawn="1"/>
          </p:nvSpPr>
          <p:spPr bwMode="auto">
            <a:xfrm>
              <a:off x="9926638" y="643493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4" name="Line 110"/>
            <p:cNvSpPr>
              <a:spLocks noChangeShapeType="1"/>
            </p:cNvSpPr>
            <p:nvPr userDrawn="1"/>
          </p:nvSpPr>
          <p:spPr bwMode="auto">
            <a:xfrm>
              <a:off x="9926638" y="32146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5" name="Line 110"/>
            <p:cNvSpPr>
              <a:spLocks noChangeShapeType="1"/>
            </p:cNvSpPr>
            <p:nvPr userDrawn="1"/>
          </p:nvSpPr>
          <p:spPr bwMode="auto">
            <a:xfrm>
              <a:off x="9926638" y="102631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6" name="Line 112"/>
            <p:cNvSpPr>
              <a:spLocks noChangeShapeType="1"/>
            </p:cNvSpPr>
            <p:nvPr userDrawn="1"/>
          </p:nvSpPr>
          <p:spPr bwMode="auto">
            <a:xfrm>
              <a:off x="9926638" y="34949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7" name="Line 110"/>
            <p:cNvSpPr>
              <a:spLocks noChangeShapeType="1"/>
            </p:cNvSpPr>
            <p:nvPr userDrawn="1"/>
          </p:nvSpPr>
          <p:spPr bwMode="auto">
            <a:xfrm>
              <a:off x="9926638" y="9085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8" name="Line 244"/>
            <p:cNvSpPr>
              <a:spLocks noChangeShapeType="1"/>
            </p:cNvSpPr>
            <p:nvPr userDrawn="1"/>
          </p:nvSpPr>
          <p:spPr bwMode="auto">
            <a:xfrm>
              <a:off x="9926638" y="1392334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9" name="Line 112"/>
            <p:cNvSpPr>
              <a:spLocks noChangeShapeType="1"/>
            </p:cNvSpPr>
            <p:nvPr userDrawn="1"/>
          </p:nvSpPr>
          <p:spPr bwMode="auto">
            <a:xfrm>
              <a:off x="9926638" y="2266423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0" name="Line 112"/>
            <p:cNvSpPr>
              <a:spLocks noChangeShapeType="1"/>
            </p:cNvSpPr>
            <p:nvPr userDrawn="1"/>
          </p:nvSpPr>
          <p:spPr bwMode="auto">
            <a:xfrm>
              <a:off x="9926638" y="190278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1" name="Line 246"/>
            <p:cNvSpPr>
              <a:spLocks noChangeShapeType="1"/>
            </p:cNvSpPr>
            <p:nvPr userDrawn="1"/>
          </p:nvSpPr>
          <p:spPr bwMode="auto">
            <a:xfrm>
              <a:off x="9926638" y="38822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2" name="Line 247"/>
            <p:cNvSpPr>
              <a:spLocks noChangeShapeType="1"/>
            </p:cNvSpPr>
            <p:nvPr userDrawn="1"/>
          </p:nvSpPr>
          <p:spPr bwMode="auto">
            <a:xfrm>
              <a:off x="9926638" y="42575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3" name="Line 247"/>
            <p:cNvSpPr>
              <a:spLocks noChangeShapeType="1"/>
            </p:cNvSpPr>
            <p:nvPr userDrawn="1"/>
          </p:nvSpPr>
          <p:spPr bwMode="auto">
            <a:xfrm>
              <a:off x="9926638" y="46188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4" name="Line 110"/>
            <p:cNvSpPr>
              <a:spLocks noChangeShapeType="1"/>
            </p:cNvSpPr>
            <p:nvPr userDrawn="1"/>
          </p:nvSpPr>
          <p:spPr bwMode="auto">
            <a:xfrm>
              <a:off x="9926638" y="3675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5" name="Line 249"/>
            <p:cNvSpPr>
              <a:spLocks noChangeShapeType="1"/>
            </p:cNvSpPr>
            <p:nvPr userDrawn="1"/>
          </p:nvSpPr>
          <p:spPr bwMode="auto">
            <a:xfrm>
              <a:off x="9926638" y="66479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728259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裏表紙 1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000" y="2846131"/>
            <a:ext cx="4441297" cy="2398891"/>
          </a:xfrm>
        </p:spPr>
        <p:txBody>
          <a:bodyPr lIns="0" rIns="0" anchor="t"/>
          <a:lstStyle>
            <a:lvl1pPr>
              <a:lnSpc>
                <a:spcPts val="1192"/>
              </a:lnSpc>
              <a:defRPr sz="9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1" y="1817687"/>
            <a:ext cx="9498012" cy="630936"/>
          </a:xfrm>
          <a:prstGeom prst="rect">
            <a:avLst/>
          </a:prstGeom>
          <a:gradFill flip="none" rotWithShape="0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 defTabSz="495330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9346191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/>
              <a:t>Back Cover 1</a:t>
            </a:r>
            <a:endParaRPr kumimoji="1" lang="ja-JP" altLang="en-US" sz="600" baseline="0" dirty="0"/>
          </a:p>
        </p:txBody>
      </p:sp>
      <p:sp>
        <p:nvSpPr>
          <p:cNvPr id="3" name="正方形/長方形 2"/>
          <p:cNvSpPr/>
          <p:nvPr userDrawn="1"/>
        </p:nvSpPr>
        <p:spPr>
          <a:xfrm>
            <a:off x="349111" y="6435725"/>
            <a:ext cx="295681" cy="29568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E8CD7F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000">
              <a:solidFill>
                <a:srgbClr val="00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sp>
        <p:nvSpPr>
          <p:cNvPr id="11" name="Line 112"/>
          <p:cNvSpPr>
            <a:spLocks noChangeShapeType="1"/>
          </p:cNvSpPr>
          <p:nvPr userDrawn="1"/>
        </p:nvSpPr>
        <p:spPr bwMode="auto">
          <a:xfrm>
            <a:off x="-105884" y="5245022"/>
            <a:ext cx="80962" cy="0"/>
          </a:xfrm>
          <a:prstGeom prst="line">
            <a:avLst/>
          </a:prstGeom>
          <a:noFill/>
          <a:ln w="6350" cap="rnd">
            <a:solidFill>
              <a:srgbClr val="F2A9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12"/>
          <p:cNvSpPr>
            <a:spLocks noChangeShapeType="1"/>
          </p:cNvSpPr>
          <p:nvPr userDrawn="1"/>
        </p:nvSpPr>
        <p:spPr bwMode="auto">
          <a:xfrm>
            <a:off x="-105884" y="2846131"/>
            <a:ext cx="80962" cy="0"/>
          </a:xfrm>
          <a:prstGeom prst="line">
            <a:avLst/>
          </a:prstGeom>
          <a:noFill/>
          <a:ln w="6350" cap="rnd">
            <a:solidFill>
              <a:srgbClr val="F2A9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6203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裏表紙 2～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/>
          <p:nvPr userDrawn="1"/>
        </p:nvSpPr>
        <p:spPr>
          <a:xfrm>
            <a:off x="1" y="1817687"/>
            <a:ext cx="9498012" cy="1213515"/>
          </a:xfrm>
          <a:prstGeom prst="rect">
            <a:avLst/>
          </a:prstGeom>
          <a:gradFill flip="none" rotWithShape="0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 defTabSz="495330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414000" y="2054831"/>
            <a:ext cx="6769099" cy="910800"/>
          </a:xfrm>
        </p:spPr>
        <p:txBody>
          <a:bodyPr lIns="0" rIns="0" anchor="t"/>
          <a:lstStyle>
            <a:lvl1pPr>
              <a:lnSpc>
                <a:spcPts val="1192"/>
              </a:lnSpc>
              <a:defRPr sz="900" baseline="0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Back Cover 2</a:t>
            </a:r>
            <a:endParaRPr kumimoji="1" lang="ja-JP" altLang="en-US" sz="600" baseline="0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テキスト ボックス 10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</a:t>
            </a:r>
            <a:r>
              <a:rPr kumimoji="1" lang="en-US" altLang="ja-JP" sz="700" baseline="0">
                <a:solidFill>
                  <a:schemeClr val="tx1"/>
                </a:solidFill>
              </a:rPr>
              <a:t>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sp>
        <p:nvSpPr>
          <p:cNvPr id="15" name="Line 112"/>
          <p:cNvSpPr>
            <a:spLocks noChangeShapeType="1"/>
          </p:cNvSpPr>
          <p:nvPr userDrawn="1"/>
        </p:nvSpPr>
        <p:spPr bwMode="auto">
          <a:xfrm>
            <a:off x="-105884" y="2965631"/>
            <a:ext cx="80962" cy="0"/>
          </a:xfrm>
          <a:prstGeom prst="line">
            <a:avLst/>
          </a:prstGeom>
          <a:noFill/>
          <a:ln w="6350" cap="rnd">
            <a:solidFill>
              <a:srgbClr val="F2A9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" name="Line 112"/>
          <p:cNvSpPr>
            <a:spLocks noChangeShapeType="1"/>
          </p:cNvSpPr>
          <p:nvPr userDrawn="1"/>
        </p:nvSpPr>
        <p:spPr bwMode="auto">
          <a:xfrm>
            <a:off x="-105884" y="2054831"/>
            <a:ext cx="80962" cy="0"/>
          </a:xfrm>
          <a:prstGeom prst="line">
            <a:avLst/>
          </a:prstGeom>
          <a:noFill/>
          <a:ln w="6350" cap="rnd">
            <a:solidFill>
              <a:srgbClr val="F2A9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正方形/長方形 11"/>
          <p:cNvSpPr/>
          <p:nvPr userDrawn="1"/>
        </p:nvSpPr>
        <p:spPr>
          <a:xfrm>
            <a:off x="349111" y="6435725"/>
            <a:ext cx="295681" cy="29568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E8CD7F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346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裏表紙 3行以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" y="1817687"/>
            <a:ext cx="9498012" cy="2344005"/>
          </a:xfrm>
          <a:prstGeom prst="rect">
            <a:avLst/>
          </a:prstGeom>
          <a:gradFill flip="none" rotWithShape="0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 defTabSz="495330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414000" y="2054830"/>
            <a:ext cx="6769099" cy="1931021"/>
          </a:xfrm>
        </p:spPr>
        <p:txBody>
          <a:bodyPr lIns="0" rIns="0" anchor="t"/>
          <a:lstStyle>
            <a:lvl1pPr>
              <a:lnSpc>
                <a:spcPts val="1192"/>
              </a:lnSpc>
              <a:defRPr sz="900" baseline="0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/>
              <a:t>Back Cover 3</a:t>
            </a:r>
            <a:endParaRPr kumimoji="1" lang="ja-JP" altLang="en-US" sz="600" baseline="0" dirty="0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sp>
        <p:nvSpPr>
          <p:cNvPr id="11" name="Line 112"/>
          <p:cNvSpPr>
            <a:spLocks noChangeShapeType="1"/>
          </p:cNvSpPr>
          <p:nvPr userDrawn="1"/>
        </p:nvSpPr>
        <p:spPr bwMode="auto">
          <a:xfrm>
            <a:off x="-105884" y="3985851"/>
            <a:ext cx="80962" cy="0"/>
          </a:xfrm>
          <a:prstGeom prst="line">
            <a:avLst/>
          </a:prstGeom>
          <a:noFill/>
          <a:ln w="6350" cap="rnd">
            <a:solidFill>
              <a:srgbClr val="F2A9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12"/>
          <p:cNvSpPr>
            <a:spLocks noChangeShapeType="1"/>
          </p:cNvSpPr>
          <p:nvPr userDrawn="1"/>
        </p:nvSpPr>
        <p:spPr bwMode="auto">
          <a:xfrm>
            <a:off x="-105884" y="2054831"/>
            <a:ext cx="80962" cy="0"/>
          </a:xfrm>
          <a:prstGeom prst="line">
            <a:avLst/>
          </a:prstGeom>
          <a:noFill/>
          <a:ln w="6350" cap="rnd">
            <a:solidFill>
              <a:srgbClr val="F2A9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正方形/長方形 12"/>
          <p:cNvSpPr/>
          <p:nvPr userDrawn="1"/>
        </p:nvSpPr>
        <p:spPr>
          <a:xfrm>
            <a:off x="349111" y="6435725"/>
            <a:ext cx="295681" cy="29568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E8CD7F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789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ja-JP" altLang="en-US" sz="600" baseline="0" dirty="0"/>
              <a:t>白紙ページ</a:t>
            </a: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テキスト ボックス 8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grpSp>
        <p:nvGrpSpPr>
          <p:cNvPr id="11" name="Group 83"/>
          <p:cNvGrpSpPr/>
          <p:nvPr userDrawn="1">
            <p:custDataLst>
              <p:tags r:id="rId1"/>
            </p:custDataLst>
          </p:nvPr>
        </p:nvGrpSpPr>
        <p:grpSpPr>
          <a:xfrm>
            <a:off x="413544" y="6879384"/>
            <a:ext cx="9076531" cy="85104"/>
            <a:chOff x="413544" y="-261938"/>
            <a:chExt cx="9076531" cy="247650"/>
          </a:xfrm>
        </p:grpSpPr>
        <p:sp>
          <p:nvSpPr>
            <p:cNvPr id="12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4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5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6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7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8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9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0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1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2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3" name="Line 239"/>
            <p:cNvSpPr>
              <a:spLocks noChangeShapeType="1"/>
            </p:cNvSpPr>
            <p:nvPr userDrawn="1"/>
          </p:nvSpPr>
          <p:spPr bwMode="auto">
            <a:xfrm>
              <a:off x="949007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24" name="Group 83"/>
          <p:cNvGrpSpPr/>
          <p:nvPr userDrawn="1">
            <p:custDataLst>
              <p:tags r:id="rId2"/>
            </p:custDataLst>
          </p:nvPr>
        </p:nvGrpSpPr>
        <p:grpSpPr>
          <a:xfrm>
            <a:off x="413544" y="-105585"/>
            <a:ext cx="9074150" cy="85104"/>
            <a:chOff x="413544" y="-261938"/>
            <a:chExt cx="9074150" cy="247650"/>
          </a:xfrm>
        </p:grpSpPr>
        <p:sp>
          <p:nvSpPr>
            <p:cNvPr id="25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6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7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8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9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0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1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2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3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4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5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6" name="Line 239"/>
            <p:cNvSpPr>
              <a:spLocks noChangeShapeType="1"/>
            </p:cNvSpPr>
            <p:nvPr userDrawn="1"/>
          </p:nvSpPr>
          <p:spPr bwMode="auto">
            <a:xfrm>
              <a:off x="94876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37" name="Group 136"/>
          <p:cNvGrpSpPr/>
          <p:nvPr userDrawn="1">
            <p:custDataLst>
              <p:tags r:id="rId3"/>
            </p:custDataLst>
          </p:nvPr>
        </p:nvGrpSpPr>
        <p:grpSpPr>
          <a:xfrm>
            <a:off x="-102316" y="321469"/>
            <a:ext cx="80962" cy="6326462"/>
            <a:chOff x="9926638" y="321469"/>
            <a:chExt cx="282575" cy="6326462"/>
          </a:xfrm>
        </p:grpSpPr>
        <p:sp>
          <p:nvSpPr>
            <p:cNvPr id="38" name="Line 243"/>
            <p:cNvSpPr>
              <a:spLocks noChangeShapeType="1"/>
            </p:cNvSpPr>
            <p:nvPr userDrawn="1"/>
          </p:nvSpPr>
          <p:spPr bwMode="auto">
            <a:xfrm>
              <a:off x="9926638" y="70088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9" name="Line 244"/>
            <p:cNvSpPr>
              <a:spLocks noChangeShapeType="1"/>
            </p:cNvSpPr>
            <p:nvPr userDrawn="1"/>
          </p:nvSpPr>
          <p:spPr bwMode="auto">
            <a:xfrm>
              <a:off x="9926638" y="123344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0" name="Line 246"/>
            <p:cNvSpPr>
              <a:spLocks noChangeShapeType="1"/>
            </p:cNvSpPr>
            <p:nvPr userDrawn="1"/>
          </p:nvSpPr>
          <p:spPr bwMode="auto">
            <a:xfrm>
              <a:off x="9926638" y="37634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" name="Line 247"/>
            <p:cNvSpPr>
              <a:spLocks noChangeShapeType="1"/>
            </p:cNvSpPr>
            <p:nvPr userDrawn="1"/>
          </p:nvSpPr>
          <p:spPr bwMode="auto">
            <a:xfrm>
              <a:off x="9926638" y="41294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2" name="Line 248"/>
            <p:cNvSpPr>
              <a:spLocks noChangeShapeType="1"/>
            </p:cNvSpPr>
            <p:nvPr userDrawn="1"/>
          </p:nvSpPr>
          <p:spPr bwMode="auto">
            <a:xfrm>
              <a:off x="9926638" y="623570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3" name="Line 249"/>
            <p:cNvSpPr>
              <a:spLocks noChangeShapeType="1"/>
            </p:cNvSpPr>
            <p:nvPr userDrawn="1"/>
          </p:nvSpPr>
          <p:spPr bwMode="auto">
            <a:xfrm>
              <a:off x="9926638" y="643493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4" name="Line 110"/>
            <p:cNvSpPr>
              <a:spLocks noChangeShapeType="1"/>
            </p:cNvSpPr>
            <p:nvPr userDrawn="1"/>
          </p:nvSpPr>
          <p:spPr bwMode="auto">
            <a:xfrm>
              <a:off x="9926638" y="32146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>
              <a:off x="9926638" y="102631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6" name="Line 112"/>
            <p:cNvSpPr>
              <a:spLocks noChangeShapeType="1"/>
            </p:cNvSpPr>
            <p:nvPr userDrawn="1"/>
          </p:nvSpPr>
          <p:spPr bwMode="auto">
            <a:xfrm>
              <a:off x="9926638" y="34949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7" name="Line 110"/>
            <p:cNvSpPr>
              <a:spLocks noChangeShapeType="1"/>
            </p:cNvSpPr>
            <p:nvPr userDrawn="1"/>
          </p:nvSpPr>
          <p:spPr bwMode="auto">
            <a:xfrm>
              <a:off x="9926638" y="9085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" name="Line 244"/>
            <p:cNvSpPr>
              <a:spLocks noChangeShapeType="1"/>
            </p:cNvSpPr>
            <p:nvPr userDrawn="1"/>
          </p:nvSpPr>
          <p:spPr bwMode="auto">
            <a:xfrm>
              <a:off x="9926638" y="1392334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9" name="Line 112"/>
            <p:cNvSpPr>
              <a:spLocks noChangeShapeType="1"/>
            </p:cNvSpPr>
            <p:nvPr userDrawn="1"/>
          </p:nvSpPr>
          <p:spPr bwMode="auto">
            <a:xfrm>
              <a:off x="9926638" y="2266423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0" name="Line 112"/>
            <p:cNvSpPr>
              <a:spLocks noChangeShapeType="1"/>
            </p:cNvSpPr>
            <p:nvPr userDrawn="1"/>
          </p:nvSpPr>
          <p:spPr bwMode="auto">
            <a:xfrm>
              <a:off x="9926638" y="190278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1" name="Line 246"/>
            <p:cNvSpPr>
              <a:spLocks noChangeShapeType="1"/>
            </p:cNvSpPr>
            <p:nvPr userDrawn="1"/>
          </p:nvSpPr>
          <p:spPr bwMode="auto">
            <a:xfrm>
              <a:off x="9926638" y="38822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" name="Line 247"/>
            <p:cNvSpPr>
              <a:spLocks noChangeShapeType="1"/>
            </p:cNvSpPr>
            <p:nvPr userDrawn="1"/>
          </p:nvSpPr>
          <p:spPr bwMode="auto">
            <a:xfrm>
              <a:off x="9926638" y="42575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3" name="Line 247"/>
            <p:cNvSpPr>
              <a:spLocks noChangeShapeType="1"/>
            </p:cNvSpPr>
            <p:nvPr userDrawn="1"/>
          </p:nvSpPr>
          <p:spPr bwMode="auto">
            <a:xfrm>
              <a:off x="9926638" y="46188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4" name="Line 110"/>
            <p:cNvSpPr>
              <a:spLocks noChangeShapeType="1"/>
            </p:cNvSpPr>
            <p:nvPr userDrawn="1"/>
          </p:nvSpPr>
          <p:spPr bwMode="auto">
            <a:xfrm>
              <a:off x="9926638" y="3675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5" name="Line 249"/>
            <p:cNvSpPr>
              <a:spLocks noChangeShapeType="1"/>
            </p:cNvSpPr>
            <p:nvPr userDrawn="1"/>
          </p:nvSpPr>
          <p:spPr bwMode="auto">
            <a:xfrm>
              <a:off x="9926638" y="66479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56" name="Group 136"/>
          <p:cNvGrpSpPr/>
          <p:nvPr userDrawn="1">
            <p:custDataLst>
              <p:tags r:id="rId4"/>
            </p:custDataLst>
          </p:nvPr>
        </p:nvGrpSpPr>
        <p:grpSpPr>
          <a:xfrm>
            <a:off x="9926639" y="321469"/>
            <a:ext cx="80962" cy="6326462"/>
            <a:chOff x="9926638" y="321469"/>
            <a:chExt cx="282575" cy="6326462"/>
          </a:xfrm>
        </p:grpSpPr>
        <p:sp>
          <p:nvSpPr>
            <p:cNvPr id="57" name="Line 243"/>
            <p:cNvSpPr>
              <a:spLocks noChangeShapeType="1"/>
            </p:cNvSpPr>
            <p:nvPr userDrawn="1"/>
          </p:nvSpPr>
          <p:spPr bwMode="auto">
            <a:xfrm>
              <a:off x="9926638" y="70088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8" name="Line 244"/>
            <p:cNvSpPr>
              <a:spLocks noChangeShapeType="1"/>
            </p:cNvSpPr>
            <p:nvPr userDrawn="1"/>
          </p:nvSpPr>
          <p:spPr bwMode="auto">
            <a:xfrm>
              <a:off x="9926638" y="123344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9" name="Line 246"/>
            <p:cNvSpPr>
              <a:spLocks noChangeShapeType="1"/>
            </p:cNvSpPr>
            <p:nvPr userDrawn="1"/>
          </p:nvSpPr>
          <p:spPr bwMode="auto">
            <a:xfrm>
              <a:off x="9926638" y="37634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0" name="Line 247"/>
            <p:cNvSpPr>
              <a:spLocks noChangeShapeType="1"/>
            </p:cNvSpPr>
            <p:nvPr userDrawn="1"/>
          </p:nvSpPr>
          <p:spPr bwMode="auto">
            <a:xfrm>
              <a:off x="9926638" y="41294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" name="Line 248"/>
            <p:cNvSpPr>
              <a:spLocks noChangeShapeType="1"/>
            </p:cNvSpPr>
            <p:nvPr userDrawn="1"/>
          </p:nvSpPr>
          <p:spPr bwMode="auto">
            <a:xfrm>
              <a:off x="9926638" y="623570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2" name="Line 249"/>
            <p:cNvSpPr>
              <a:spLocks noChangeShapeType="1"/>
            </p:cNvSpPr>
            <p:nvPr userDrawn="1"/>
          </p:nvSpPr>
          <p:spPr bwMode="auto">
            <a:xfrm>
              <a:off x="9926638" y="643493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3" name="Line 110"/>
            <p:cNvSpPr>
              <a:spLocks noChangeShapeType="1"/>
            </p:cNvSpPr>
            <p:nvPr userDrawn="1"/>
          </p:nvSpPr>
          <p:spPr bwMode="auto">
            <a:xfrm>
              <a:off x="9926638" y="32146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4" name="Line 110"/>
            <p:cNvSpPr>
              <a:spLocks noChangeShapeType="1"/>
            </p:cNvSpPr>
            <p:nvPr userDrawn="1"/>
          </p:nvSpPr>
          <p:spPr bwMode="auto">
            <a:xfrm>
              <a:off x="9926638" y="102631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5" name="Line 112"/>
            <p:cNvSpPr>
              <a:spLocks noChangeShapeType="1"/>
            </p:cNvSpPr>
            <p:nvPr userDrawn="1"/>
          </p:nvSpPr>
          <p:spPr bwMode="auto">
            <a:xfrm>
              <a:off x="9926638" y="34949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6" name="Line 110"/>
            <p:cNvSpPr>
              <a:spLocks noChangeShapeType="1"/>
            </p:cNvSpPr>
            <p:nvPr userDrawn="1"/>
          </p:nvSpPr>
          <p:spPr bwMode="auto">
            <a:xfrm>
              <a:off x="9926638" y="9085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7" name="Line 244"/>
            <p:cNvSpPr>
              <a:spLocks noChangeShapeType="1"/>
            </p:cNvSpPr>
            <p:nvPr userDrawn="1"/>
          </p:nvSpPr>
          <p:spPr bwMode="auto">
            <a:xfrm>
              <a:off x="9926638" y="1392334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8" name="Line 112"/>
            <p:cNvSpPr>
              <a:spLocks noChangeShapeType="1"/>
            </p:cNvSpPr>
            <p:nvPr userDrawn="1"/>
          </p:nvSpPr>
          <p:spPr bwMode="auto">
            <a:xfrm>
              <a:off x="9926638" y="2266423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9" name="Line 112"/>
            <p:cNvSpPr>
              <a:spLocks noChangeShapeType="1"/>
            </p:cNvSpPr>
            <p:nvPr userDrawn="1"/>
          </p:nvSpPr>
          <p:spPr bwMode="auto">
            <a:xfrm>
              <a:off x="9926638" y="190278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0" name="Line 246"/>
            <p:cNvSpPr>
              <a:spLocks noChangeShapeType="1"/>
            </p:cNvSpPr>
            <p:nvPr userDrawn="1"/>
          </p:nvSpPr>
          <p:spPr bwMode="auto">
            <a:xfrm>
              <a:off x="9926638" y="38822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1" name="Line 247"/>
            <p:cNvSpPr>
              <a:spLocks noChangeShapeType="1"/>
            </p:cNvSpPr>
            <p:nvPr userDrawn="1"/>
          </p:nvSpPr>
          <p:spPr bwMode="auto">
            <a:xfrm>
              <a:off x="9926638" y="42575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2" name="Line 247"/>
            <p:cNvSpPr>
              <a:spLocks noChangeShapeType="1"/>
            </p:cNvSpPr>
            <p:nvPr userDrawn="1"/>
          </p:nvSpPr>
          <p:spPr bwMode="auto">
            <a:xfrm>
              <a:off x="9926638" y="46188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3" name="Line 110"/>
            <p:cNvSpPr>
              <a:spLocks noChangeShapeType="1"/>
            </p:cNvSpPr>
            <p:nvPr userDrawn="1"/>
          </p:nvSpPr>
          <p:spPr bwMode="auto">
            <a:xfrm>
              <a:off x="9926638" y="3675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4" name="Line 249"/>
            <p:cNvSpPr>
              <a:spLocks noChangeShapeType="1"/>
            </p:cNvSpPr>
            <p:nvPr userDrawn="1"/>
          </p:nvSpPr>
          <p:spPr bwMode="auto">
            <a:xfrm>
              <a:off x="9926638" y="66479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32647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 大規模会場講演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4"/>
          <p:cNvSpPr/>
          <p:nvPr userDrawn="1"/>
        </p:nvSpPr>
        <p:spPr>
          <a:xfrm rot="10800000">
            <a:off x="409351" y="-5"/>
            <a:ext cx="9496647" cy="5622929"/>
          </a:xfrm>
          <a:prstGeom prst="rect">
            <a:avLst/>
          </a:prstGeom>
          <a:gradFill flip="none" rotWithShape="1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 defTabSz="495330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24511" y="1390087"/>
            <a:ext cx="8065563" cy="2869175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タイトル </a:t>
            </a:r>
            <a:br>
              <a:rPr lang="en-US" altLang="ja-JP" dirty="0"/>
            </a:b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44pt</a:t>
            </a:r>
            <a:br>
              <a:rPr lang="en-US" altLang="ja-JP" dirty="0"/>
            </a:br>
            <a:r>
              <a:rPr lang="en-US" altLang="ja-JP" dirty="0"/>
              <a:t>Title Arial Regular 44pt</a:t>
            </a:r>
            <a:br>
              <a:rPr lang="en-US" altLang="ja-JP" dirty="0"/>
            </a:br>
            <a:r>
              <a:rPr lang="en-US" altLang="ja-JP" dirty="0"/>
              <a:t>4</a:t>
            </a:r>
            <a:r>
              <a:rPr lang="ja-JP" altLang="en-US" dirty="0"/>
              <a:t>行まで可能</a:t>
            </a:r>
            <a:endParaRPr lang="en-US" dirty="0"/>
          </a:p>
        </p:txBody>
      </p:sp>
      <p:sp>
        <p:nvSpPr>
          <p:cNvPr id="10" name="テキスト プレースホルダー 3"/>
          <p:cNvSpPr>
            <a:spLocks noGrp="1"/>
          </p:cNvSpPr>
          <p:nvPr>
            <p:ph type="body" sz="quarter" idx="13" hasCustomPrompt="1"/>
          </p:nvPr>
        </p:nvSpPr>
        <p:spPr>
          <a:xfrm>
            <a:off x="1424513" y="4259263"/>
            <a:ext cx="8065563" cy="996678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lang="ja-JP" altLang="en-US" sz="2000" b="0" i="0" cap="none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ja-JP" altLang="en-US" dirty="0"/>
              <a:t>□□□□年□□月□□日</a:t>
            </a:r>
            <a:br>
              <a:rPr lang="en-US" altLang="ja-JP" dirty="0"/>
            </a:br>
            <a:r>
              <a:rPr lang="ja-JP" altLang="en-US" dirty="0"/>
              <a:t>部署名</a:t>
            </a:r>
            <a:br>
              <a:rPr lang="en-US" altLang="ja-JP" dirty="0"/>
            </a:br>
            <a:r>
              <a:rPr lang="ja-JP" altLang="en-US" dirty="0"/>
              <a:t>氏名</a:t>
            </a:r>
            <a:endParaRPr kumimoji="1" lang="ja-JP" altLang="en-US" dirty="0"/>
          </a:p>
        </p:txBody>
      </p:sp>
      <p:sp>
        <p:nvSpPr>
          <p:cNvPr id="7" name="テキスト プレースホルダー 10"/>
          <p:cNvSpPr>
            <a:spLocks noGrp="1"/>
          </p:cNvSpPr>
          <p:nvPr>
            <p:ph type="body" sz="quarter" idx="12" hasCustomPrompt="1"/>
          </p:nvPr>
        </p:nvSpPr>
        <p:spPr>
          <a:xfrm>
            <a:off x="1424511" y="369887"/>
            <a:ext cx="8065563" cy="865188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>
            <a:lvl1pPr>
              <a:lnSpc>
                <a:spcPct val="100000"/>
              </a:lnSpc>
              <a:defRPr lang="ja-JP" altLang="en-US" sz="2400" b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>
              <a:defRPr lang="ja-JP" altLang="en-US" sz="2000" b="0" smtClean="0"/>
            </a:lvl2pPr>
            <a:lvl3pPr>
              <a:defRPr lang="ja-JP" altLang="en-US" sz="2000" b="0" smtClean="0"/>
            </a:lvl3pPr>
            <a:lvl4pPr>
              <a:defRPr lang="ja-JP" altLang="en-US" sz="2000" b="0" smtClean="0"/>
            </a:lvl4pPr>
            <a:lvl5pPr>
              <a:defRPr lang="ja-JP" altLang="en-US" sz="2000" b="0"/>
            </a:lvl5pPr>
          </a:lstStyle>
          <a:p>
            <a:r>
              <a:rPr lang="ja-JP" altLang="en-US" dirty="0"/>
              <a:t>イベント名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24pt</a:t>
            </a: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Cover L</a:t>
            </a:r>
            <a:endParaRPr kumimoji="1" lang="ja-JP" altLang="en-US" sz="600" baseline="0" dirty="0"/>
          </a:p>
        </p:txBody>
      </p:sp>
      <p:grpSp>
        <p:nvGrpSpPr>
          <p:cNvPr id="12" name="グループ化 11"/>
          <p:cNvGrpSpPr/>
          <p:nvPr userDrawn="1"/>
        </p:nvGrpSpPr>
        <p:grpSpPr>
          <a:xfrm>
            <a:off x="1427495" y="-113318"/>
            <a:ext cx="4747260" cy="92724"/>
            <a:chOff x="1427495" y="-138636"/>
            <a:chExt cx="4747260" cy="92724"/>
          </a:xfrm>
        </p:grpSpPr>
        <p:sp>
          <p:nvSpPr>
            <p:cNvPr id="13" name="Line 236"/>
            <p:cNvSpPr>
              <a:spLocks noChangeShapeType="1"/>
            </p:cNvSpPr>
            <p:nvPr userDrawn="1"/>
          </p:nvSpPr>
          <p:spPr bwMode="auto">
            <a:xfrm>
              <a:off x="6030292" y="-13101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4" name="Line 237"/>
            <p:cNvSpPr>
              <a:spLocks noChangeShapeType="1"/>
            </p:cNvSpPr>
            <p:nvPr userDrawn="1"/>
          </p:nvSpPr>
          <p:spPr bwMode="auto">
            <a:xfrm>
              <a:off x="6174755" y="-13101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5" name="Line 237"/>
            <p:cNvSpPr>
              <a:spLocks noChangeShapeType="1"/>
            </p:cNvSpPr>
            <p:nvPr userDrawn="1"/>
          </p:nvSpPr>
          <p:spPr bwMode="auto">
            <a:xfrm>
              <a:off x="1427495" y="-13863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16" name="グループ化 15"/>
          <p:cNvGrpSpPr/>
          <p:nvPr userDrawn="1"/>
        </p:nvGrpSpPr>
        <p:grpSpPr>
          <a:xfrm>
            <a:off x="1427495" y="6878749"/>
            <a:ext cx="4747260" cy="92724"/>
            <a:chOff x="1427495" y="6879384"/>
            <a:chExt cx="4747260" cy="92724"/>
          </a:xfrm>
        </p:grpSpPr>
        <p:sp>
          <p:nvSpPr>
            <p:cNvPr id="17" name="Line 236"/>
            <p:cNvSpPr>
              <a:spLocks noChangeShapeType="1"/>
            </p:cNvSpPr>
            <p:nvPr userDrawn="1"/>
          </p:nvSpPr>
          <p:spPr bwMode="auto">
            <a:xfrm>
              <a:off x="6030292" y="687938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8" name="Line 237"/>
            <p:cNvSpPr>
              <a:spLocks noChangeShapeType="1"/>
            </p:cNvSpPr>
            <p:nvPr userDrawn="1"/>
          </p:nvSpPr>
          <p:spPr bwMode="auto">
            <a:xfrm>
              <a:off x="6174755" y="687938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9" name="Line 237"/>
            <p:cNvSpPr>
              <a:spLocks noChangeShapeType="1"/>
            </p:cNvSpPr>
            <p:nvPr userDrawn="1"/>
          </p:nvSpPr>
          <p:spPr bwMode="auto">
            <a:xfrm>
              <a:off x="1427495" y="688700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3" name="グループ化 2"/>
          <p:cNvGrpSpPr/>
          <p:nvPr userDrawn="1"/>
        </p:nvGrpSpPr>
        <p:grpSpPr>
          <a:xfrm>
            <a:off x="-105884" y="350838"/>
            <a:ext cx="80962" cy="3809184"/>
            <a:chOff x="-105884" y="350838"/>
            <a:chExt cx="80962" cy="3809184"/>
          </a:xfrm>
        </p:grpSpPr>
        <p:sp>
          <p:nvSpPr>
            <p:cNvPr id="21" name="Line 247"/>
            <p:cNvSpPr>
              <a:spLocks noChangeShapeType="1"/>
            </p:cNvSpPr>
            <p:nvPr userDrawn="1"/>
          </p:nvSpPr>
          <p:spPr bwMode="auto">
            <a:xfrm>
              <a:off x="-105884" y="416002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Line 110"/>
            <p:cNvSpPr>
              <a:spLocks noChangeShapeType="1"/>
            </p:cNvSpPr>
            <p:nvPr userDrawn="1"/>
          </p:nvSpPr>
          <p:spPr bwMode="auto">
            <a:xfrm>
              <a:off x="-105884" y="1038003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Line 112"/>
            <p:cNvSpPr>
              <a:spLocks noChangeShapeType="1"/>
            </p:cNvSpPr>
            <p:nvPr userDrawn="1"/>
          </p:nvSpPr>
          <p:spPr bwMode="auto">
            <a:xfrm>
              <a:off x="-105884" y="354504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" name="Line 112"/>
            <p:cNvSpPr>
              <a:spLocks noChangeShapeType="1"/>
            </p:cNvSpPr>
            <p:nvPr userDrawn="1"/>
          </p:nvSpPr>
          <p:spPr bwMode="auto">
            <a:xfrm>
              <a:off x="-105884" y="3284986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" name="Line 110"/>
            <p:cNvSpPr>
              <a:spLocks noChangeShapeType="1"/>
            </p:cNvSpPr>
            <p:nvPr userDrawn="1"/>
          </p:nvSpPr>
          <p:spPr bwMode="auto">
            <a:xfrm>
              <a:off x="-105884" y="350838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" name="Line 112"/>
            <p:cNvSpPr>
              <a:spLocks noChangeShapeType="1"/>
            </p:cNvSpPr>
            <p:nvPr userDrawn="1"/>
          </p:nvSpPr>
          <p:spPr bwMode="auto">
            <a:xfrm>
              <a:off x="-105884" y="176400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pic>
        <p:nvPicPr>
          <p:cNvPr id="28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6400" y="6223000"/>
            <a:ext cx="3506608" cy="206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AF29843C-5D5E-47E4-8DBD-49D12623B7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204270" y="5896487"/>
            <a:ext cx="1339850" cy="67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185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大規模会場講演用　目次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/>
          <p:nvPr userDrawn="1"/>
        </p:nvSpPr>
        <p:spPr bwMode="gray">
          <a:xfrm>
            <a:off x="-1" y="-1"/>
            <a:ext cx="9906001" cy="9216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100000">
                <a:schemeClr val="bg2"/>
              </a:gs>
              <a:gs pos="62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260647"/>
            <a:ext cx="9075600" cy="468000"/>
          </a:xfrm>
        </p:spPr>
        <p:txBody>
          <a:bodyPr vert="horz" lIns="54000" tIns="0" rIns="54000" bIns="0" rtlCol="0" anchor="b" anchorCtr="0">
            <a:noAutofit/>
          </a:bodyPr>
          <a:lstStyle>
            <a:lvl1pPr>
              <a:defRPr lang="en-US" sz="3000" b="1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defTabSz="457200">
              <a:lnSpc>
                <a:spcPct val="100000"/>
              </a:lnSpc>
            </a:pPr>
            <a:r>
              <a:rPr lang="ja-JP" altLang="en-US" dirty="0"/>
              <a:t>目次</a:t>
            </a:r>
            <a:endParaRPr lang="en-US" dirty="0"/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9058275" y="-133708"/>
            <a:ext cx="847727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kumimoji="1" lang="ja-JP" altLang="en-US" sz="600" baseline="0" dirty="0"/>
              <a:t>大規模講演用目次ページ</a:t>
            </a: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テキスト ボックス 8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414000" y="1235075"/>
            <a:ext cx="9075600" cy="1853071"/>
          </a:xfrm>
        </p:spPr>
        <p:txBody>
          <a:bodyPr vert="horz" lIns="53975" tIns="53975" rIns="53975" bIns="53975" rtlCol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 sz="2000" b="0" dirty="0" smtClean="0"/>
            </a:lvl1pPr>
            <a:lvl2pPr marL="586800" indent="-28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defRPr lang="ja-JP" altLang="en-US" sz="2000" b="0" dirty="0" smtClean="0"/>
            </a:lvl2pPr>
            <a:lvl3pPr marL="903600" indent="-31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 sz="2000" b="0" dirty="0" smtClean="0"/>
            </a:lvl3pPr>
            <a:lvl4pPr marL="1195200" indent="-28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 sz="2000" b="0" dirty="0" smtClean="0"/>
            </a:lvl4pPr>
            <a:lvl5pPr marL="1483200" indent="-28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 sz="2000" b="0" dirty="0"/>
            </a:lvl5pPr>
          </a:lstStyle>
          <a:p>
            <a:pPr lvl="0">
              <a:spcBef>
                <a:spcPts val="400"/>
              </a:spcBef>
              <a:spcAft>
                <a:spcPts val="0"/>
              </a:spcAft>
            </a:pPr>
            <a:r>
              <a:rPr kumimoji="1" lang="ja-JP" altLang="en-US"/>
              <a:t>マスター テキストの書式設定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>
              <a:spcBef>
                <a:spcPts val="400"/>
              </a:spcBef>
              <a:spcAft>
                <a:spcPts val="0"/>
              </a:spcAft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>
              <a:spcBef>
                <a:spcPts val="400"/>
              </a:spcBef>
              <a:spcAft>
                <a:spcPts val="0"/>
              </a:spcAft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>
              <a:spcBef>
                <a:spcPts val="400"/>
              </a:spcBef>
              <a:spcAft>
                <a:spcPts val="0"/>
              </a:spcAft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grpSp>
        <p:nvGrpSpPr>
          <p:cNvPr id="10" name="Group 83"/>
          <p:cNvGrpSpPr/>
          <p:nvPr userDrawn="1">
            <p:custDataLst>
              <p:tags r:id="rId1"/>
            </p:custDataLst>
          </p:nvPr>
        </p:nvGrpSpPr>
        <p:grpSpPr>
          <a:xfrm>
            <a:off x="413544" y="6879384"/>
            <a:ext cx="9076531" cy="85104"/>
            <a:chOff x="413544" y="-261938"/>
            <a:chExt cx="9076531" cy="247650"/>
          </a:xfrm>
        </p:grpSpPr>
        <p:sp>
          <p:nvSpPr>
            <p:cNvPr id="11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4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5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6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7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8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9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0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1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2" name="Line 239"/>
            <p:cNvSpPr>
              <a:spLocks noChangeShapeType="1"/>
            </p:cNvSpPr>
            <p:nvPr userDrawn="1"/>
          </p:nvSpPr>
          <p:spPr bwMode="auto">
            <a:xfrm>
              <a:off x="949007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23" name="Group 83"/>
          <p:cNvGrpSpPr/>
          <p:nvPr userDrawn="1">
            <p:custDataLst>
              <p:tags r:id="rId2"/>
            </p:custDataLst>
          </p:nvPr>
        </p:nvGrpSpPr>
        <p:grpSpPr>
          <a:xfrm>
            <a:off x="413544" y="-105585"/>
            <a:ext cx="9074150" cy="85104"/>
            <a:chOff x="413544" y="-261938"/>
            <a:chExt cx="9074150" cy="247650"/>
          </a:xfrm>
        </p:grpSpPr>
        <p:sp>
          <p:nvSpPr>
            <p:cNvPr id="24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5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6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7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8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9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0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1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2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3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4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5" name="Line 239"/>
            <p:cNvSpPr>
              <a:spLocks noChangeShapeType="1"/>
            </p:cNvSpPr>
            <p:nvPr userDrawn="1"/>
          </p:nvSpPr>
          <p:spPr bwMode="auto">
            <a:xfrm>
              <a:off x="94876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3" name="グループ化 2"/>
          <p:cNvGrpSpPr/>
          <p:nvPr userDrawn="1"/>
        </p:nvGrpSpPr>
        <p:grpSpPr>
          <a:xfrm>
            <a:off x="-102316" y="261144"/>
            <a:ext cx="80962" cy="6386787"/>
            <a:chOff x="-102316" y="261144"/>
            <a:chExt cx="80962" cy="6386787"/>
          </a:xfrm>
        </p:grpSpPr>
        <p:sp>
          <p:nvSpPr>
            <p:cNvPr id="37" name="Line 243"/>
            <p:cNvSpPr>
              <a:spLocks noChangeShapeType="1"/>
            </p:cNvSpPr>
            <p:nvPr userDrawn="1"/>
          </p:nvSpPr>
          <p:spPr bwMode="auto">
            <a:xfrm>
              <a:off x="-102316" y="728647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8" name="Line 244"/>
            <p:cNvSpPr>
              <a:spLocks noChangeShapeType="1"/>
            </p:cNvSpPr>
            <p:nvPr userDrawn="1"/>
          </p:nvSpPr>
          <p:spPr bwMode="auto">
            <a:xfrm>
              <a:off x="-102316" y="1233440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9" name="Line 246"/>
            <p:cNvSpPr>
              <a:spLocks noChangeShapeType="1"/>
            </p:cNvSpPr>
            <p:nvPr userDrawn="1"/>
          </p:nvSpPr>
          <p:spPr bwMode="auto">
            <a:xfrm>
              <a:off x="-102316" y="3763407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0" name="Line 247"/>
            <p:cNvSpPr>
              <a:spLocks noChangeShapeType="1"/>
            </p:cNvSpPr>
            <p:nvPr userDrawn="1"/>
          </p:nvSpPr>
          <p:spPr bwMode="auto">
            <a:xfrm>
              <a:off x="-102316" y="4129422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" name="Line 248"/>
            <p:cNvSpPr>
              <a:spLocks noChangeShapeType="1"/>
            </p:cNvSpPr>
            <p:nvPr userDrawn="1"/>
          </p:nvSpPr>
          <p:spPr bwMode="auto">
            <a:xfrm>
              <a:off x="-102316" y="6235700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2" name="Line 249"/>
            <p:cNvSpPr>
              <a:spLocks noChangeShapeType="1"/>
            </p:cNvSpPr>
            <p:nvPr userDrawn="1"/>
          </p:nvSpPr>
          <p:spPr bwMode="auto">
            <a:xfrm>
              <a:off x="-102316" y="6434932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3" name="Line 110"/>
            <p:cNvSpPr>
              <a:spLocks noChangeShapeType="1"/>
            </p:cNvSpPr>
            <p:nvPr userDrawn="1"/>
          </p:nvSpPr>
          <p:spPr bwMode="auto">
            <a:xfrm>
              <a:off x="-102316" y="261144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4" name="Line 110"/>
            <p:cNvSpPr>
              <a:spLocks noChangeShapeType="1"/>
            </p:cNvSpPr>
            <p:nvPr userDrawn="1"/>
          </p:nvSpPr>
          <p:spPr bwMode="auto">
            <a:xfrm>
              <a:off x="-102316" y="1026319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5" name="Line 112"/>
            <p:cNvSpPr>
              <a:spLocks noChangeShapeType="1"/>
            </p:cNvSpPr>
            <p:nvPr userDrawn="1"/>
          </p:nvSpPr>
          <p:spPr bwMode="auto">
            <a:xfrm>
              <a:off x="-102316" y="349497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6" name="Line 110"/>
            <p:cNvSpPr>
              <a:spLocks noChangeShapeType="1"/>
            </p:cNvSpPr>
            <p:nvPr userDrawn="1"/>
          </p:nvSpPr>
          <p:spPr bwMode="auto">
            <a:xfrm>
              <a:off x="-102316" y="90855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7" name="Line 244"/>
            <p:cNvSpPr>
              <a:spLocks noChangeShapeType="1"/>
            </p:cNvSpPr>
            <p:nvPr userDrawn="1"/>
          </p:nvSpPr>
          <p:spPr bwMode="auto">
            <a:xfrm>
              <a:off x="-102316" y="1392334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" name="Line 112"/>
            <p:cNvSpPr>
              <a:spLocks noChangeShapeType="1"/>
            </p:cNvSpPr>
            <p:nvPr userDrawn="1"/>
          </p:nvSpPr>
          <p:spPr bwMode="auto">
            <a:xfrm>
              <a:off x="-102316" y="2266423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9" name="Line 112"/>
            <p:cNvSpPr>
              <a:spLocks noChangeShapeType="1"/>
            </p:cNvSpPr>
            <p:nvPr userDrawn="1"/>
          </p:nvSpPr>
          <p:spPr bwMode="auto">
            <a:xfrm>
              <a:off x="-102316" y="1902789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0" name="Line 246"/>
            <p:cNvSpPr>
              <a:spLocks noChangeShapeType="1"/>
            </p:cNvSpPr>
            <p:nvPr userDrawn="1"/>
          </p:nvSpPr>
          <p:spPr bwMode="auto">
            <a:xfrm>
              <a:off x="-102316" y="38822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1" name="Line 247"/>
            <p:cNvSpPr>
              <a:spLocks noChangeShapeType="1"/>
            </p:cNvSpPr>
            <p:nvPr userDrawn="1"/>
          </p:nvSpPr>
          <p:spPr bwMode="auto">
            <a:xfrm>
              <a:off x="-102316" y="425757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" name="Line 247"/>
            <p:cNvSpPr>
              <a:spLocks noChangeShapeType="1"/>
            </p:cNvSpPr>
            <p:nvPr userDrawn="1"/>
          </p:nvSpPr>
          <p:spPr bwMode="auto">
            <a:xfrm>
              <a:off x="-102316" y="46188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4" name="Line 249"/>
            <p:cNvSpPr>
              <a:spLocks noChangeShapeType="1"/>
            </p:cNvSpPr>
            <p:nvPr userDrawn="1"/>
          </p:nvSpPr>
          <p:spPr bwMode="auto">
            <a:xfrm>
              <a:off x="-102316" y="66479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74" name="グループ化 73"/>
          <p:cNvGrpSpPr/>
          <p:nvPr userDrawn="1"/>
        </p:nvGrpSpPr>
        <p:grpSpPr>
          <a:xfrm>
            <a:off x="9926639" y="261144"/>
            <a:ext cx="80962" cy="6386787"/>
            <a:chOff x="-102316" y="261144"/>
            <a:chExt cx="80962" cy="6386787"/>
          </a:xfrm>
        </p:grpSpPr>
        <p:sp>
          <p:nvSpPr>
            <p:cNvPr id="75" name="Line 243"/>
            <p:cNvSpPr>
              <a:spLocks noChangeShapeType="1"/>
            </p:cNvSpPr>
            <p:nvPr userDrawn="1"/>
          </p:nvSpPr>
          <p:spPr bwMode="auto">
            <a:xfrm>
              <a:off x="-102316" y="728647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6" name="Line 244"/>
            <p:cNvSpPr>
              <a:spLocks noChangeShapeType="1"/>
            </p:cNvSpPr>
            <p:nvPr userDrawn="1"/>
          </p:nvSpPr>
          <p:spPr bwMode="auto">
            <a:xfrm>
              <a:off x="-102316" y="1233440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7" name="Line 246"/>
            <p:cNvSpPr>
              <a:spLocks noChangeShapeType="1"/>
            </p:cNvSpPr>
            <p:nvPr userDrawn="1"/>
          </p:nvSpPr>
          <p:spPr bwMode="auto">
            <a:xfrm>
              <a:off x="-102316" y="3763407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8" name="Line 247"/>
            <p:cNvSpPr>
              <a:spLocks noChangeShapeType="1"/>
            </p:cNvSpPr>
            <p:nvPr userDrawn="1"/>
          </p:nvSpPr>
          <p:spPr bwMode="auto">
            <a:xfrm>
              <a:off x="-102316" y="4129422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9" name="Line 248"/>
            <p:cNvSpPr>
              <a:spLocks noChangeShapeType="1"/>
            </p:cNvSpPr>
            <p:nvPr userDrawn="1"/>
          </p:nvSpPr>
          <p:spPr bwMode="auto">
            <a:xfrm>
              <a:off x="-102316" y="6235700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0" name="Line 249"/>
            <p:cNvSpPr>
              <a:spLocks noChangeShapeType="1"/>
            </p:cNvSpPr>
            <p:nvPr userDrawn="1"/>
          </p:nvSpPr>
          <p:spPr bwMode="auto">
            <a:xfrm>
              <a:off x="-102316" y="6434932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1" name="Line 110"/>
            <p:cNvSpPr>
              <a:spLocks noChangeShapeType="1"/>
            </p:cNvSpPr>
            <p:nvPr userDrawn="1"/>
          </p:nvSpPr>
          <p:spPr bwMode="auto">
            <a:xfrm>
              <a:off x="-102316" y="261144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2" name="Line 110"/>
            <p:cNvSpPr>
              <a:spLocks noChangeShapeType="1"/>
            </p:cNvSpPr>
            <p:nvPr userDrawn="1"/>
          </p:nvSpPr>
          <p:spPr bwMode="auto">
            <a:xfrm>
              <a:off x="-102316" y="1026319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3" name="Line 112"/>
            <p:cNvSpPr>
              <a:spLocks noChangeShapeType="1"/>
            </p:cNvSpPr>
            <p:nvPr userDrawn="1"/>
          </p:nvSpPr>
          <p:spPr bwMode="auto">
            <a:xfrm>
              <a:off x="-102316" y="349497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4" name="Line 110"/>
            <p:cNvSpPr>
              <a:spLocks noChangeShapeType="1"/>
            </p:cNvSpPr>
            <p:nvPr userDrawn="1"/>
          </p:nvSpPr>
          <p:spPr bwMode="auto">
            <a:xfrm>
              <a:off x="-102316" y="90855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5" name="Line 244"/>
            <p:cNvSpPr>
              <a:spLocks noChangeShapeType="1"/>
            </p:cNvSpPr>
            <p:nvPr userDrawn="1"/>
          </p:nvSpPr>
          <p:spPr bwMode="auto">
            <a:xfrm>
              <a:off x="-102316" y="1392334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6" name="Line 112"/>
            <p:cNvSpPr>
              <a:spLocks noChangeShapeType="1"/>
            </p:cNvSpPr>
            <p:nvPr userDrawn="1"/>
          </p:nvSpPr>
          <p:spPr bwMode="auto">
            <a:xfrm>
              <a:off x="-102316" y="2266423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7" name="Line 112"/>
            <p:cNvSpPr>
              <a:spLocks noChangeShapeType="1"/>
            </p:cNvSpPr>
            <p:nvPr userDrawn="1"/>
          </p:nvSpPr>
          <p:spPr bwMode="auto">
            <a:xfrm>
              <a:off x="-102316" y="1902789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8" name="Line 246"/>
            <p:cNvSpPr>
              <a:spLocks noChangeShapeType="1"/>
            </p:cNvSpPr>
            <p:nvPr userDrawn="1"/>
          </p:nvSpPr>
          <p:spPr bwMode="auto">
            <a:xfrm>
              <a:off x="-102316" y="38822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9" name="Line 247"/>
            <p:cNvSpPr>
              <a:spLocks noChangeShapeType="1"/>
            </p:cNvSpPr>
            <p:nvPr userDrawn="1"/>
          </p:nvSpPr>
          <p:spPr bwMode="auto">
            <a:xfrm>
              <a:off x="-102316" y="425757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0" name="Line 247"/>
            <p:cNvSpPr>
              <a:spLocks noChangeShapeType="1"/>
            </p:cNvSpPr>
            <p:nvPr userDrawn="1"/>
          </p:nvSpPr>
          <p:spPr bwMode="auto">
            <a:xfrm>
              <a:off x="-102316" y="46188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1" name="Line 249"/>
            <p:cNvSpPr>
              <a:spLocks noChangeShapeType="1"/>
            </p:cNvSpPr>
            <p:nvPr userDrawn="1"/>
          </p:nvSpPr>
          <p:spPr bwMode="auto">
            <a:xfrm>
              <a:off x="-102316" y="66479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50064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大規模会場講演用 章区切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2044640"/>
            <a:ext cx="9075600" cy="1229920"/>
          </a:xfrm>
        </p:spPr>
        <p:txBody>
          <a:bodyPr vert="horz" lIns="54000" tIns="0" rIns="54000" bIns="0" rtlCol="0" anchor="t" anchorCtr="0">
            <a:noAutofit/>
          </a:bodyPr>
          <a:lstStyle>
            <a:lvl1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3400" b="0" dirty="0">
                <a:latin typeface="+mj-lt"/>
                <a:ea typeface="+mj-ea"/>
                <a:cs typeface="+mj-cs"/>
              </a:defRPr>
            </a:lvl1pPr>
          </a:lstStyle>
          <a:p>
            <a:pPr lvl="0" defTabSz="457200">
              <a:lnSpc>
                <a:spcPct val="100000"/>
              </a:lnSpc>
            </a:pPr>
            <a:r>
              <a:rPr lang="ja-JP" altLang="en-US" dirty="0"/>
              <a:t>セクションタイトル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34pt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4000" y="3288619"/>
            <a:ext cx="9075600" cy="1213532"/>
          </a:xfrm>
          <a:prstGeom prst="rect">
            <a:avLst/>
          </a:prstGeom>
        </p:spPr>
        <p:txBody>
          <a:bodyPr lIns="54000" rIns="54000">
            <a:noAutofit/>
          </a:bodyPr>
          <a:lstStyle>
            <a:lvl1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600" b="1" i="0" cap="none" baseline="0">
                <a:solidFill>
                  <a:schemeClr val="tx1"/>
                </a:solidFill>
              </a:defRPr>
            </a:lvl1pPr>
            <a:lvl2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600" b="1" i="0" cap="none" baseline="0">
                <a:solidFill>
                  <a:schemeClr val="tx1"/>
                </a:solidFill>
              </a:defRPr>
            </a:lvl2pPr>
            <a:lvl3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600" b="1" i="0" cap="none" baseline="0">
                <a:solidFill>
                  <a:schemeClr val="tx1"/>
                </a:solidFill>
              </a:defRPr>
            </a:lvl3pPr>
            <a:lvl4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600" b="1" i="0" cap="none" baseline="0">
                <a:solidFill>
                  <a:schemeClr val="tx1"/>
                </a:solidFill>
              </a:defRPr>
            </a:lvl4pPr>
            <a:lvl5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600" b="1" i="0" cap="none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14000" y="1819275"/>
            <a:ext cx="9075600" cy="0"/>
          </a:xfrm>
          <a:prstGeom prst="line">
            <a:avLst/>
          </a:prstGeom>
          <a:ln w="9525" cap="rnd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 userDrawn="1"/>
        </p:nvSpPr>
        <p:spPr>
          <a:xfrm>
            <a:off x="9117806" y="-133708"/>
            <a:ext cx="788195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kumimoji="1" lang="ja-JP" altLang="en-US" sz="600" baseline="0" dirty="0"/>
              <a:t>大規模講演用 章区切り</a:t>
            </a: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</a:t>
            </a:r>
            <a:r>
              <a:rPr kumimoji="1" lang="en-US" altLang="ja-JP" sz="700" baseline="0">
                <a:solidFill>
                  <a:schemeClr val="tx1"/>
                </a:solidFill>
              </a:rPr>
              <a:t>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grpSp>
        <p:nvGrpSpPr>
          <p:cNvPr id="19" name="グループ化 18"/>
          <p:cNvGrpSpPr/>
          <p:nvPr userDrawn="1"/>
        </p:nvGrpSpPr>
        <p:grpSpPr>
          <a:xfrm>
            <a:off x="-105884" y="2044640"/>
            <a:ext cx="80962" cy="2457511"/>
            <a:chOff x="-105884" y="2044640"/>
            <a:chExt cx="80962" cy="2457511"/>
          </a:xfrm>
        </p:grpSpPr>
        <p:sp>
          <p:nvSpPr>
            <p:cNvPr id="20" name="Line 247"/>
            <p:cNvSpPr>
              <a:spLocks noChangeShapeType="1"/>
            </p:cNvSpPr>
            <p:nvPr userDrawn="1"/>
          </p:nvSpPr>
          <p:spPr bwMode="auto">
            <a:xfrm>
              <a:off x="-105884" y="4502151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" name="Line 112"/>
            <p:cNvSpPr>
              <a:spLocks noChangeShapeType="1"/>
            </p:cNvSpPr>
            <p:nvPr userDrawn="1"/>
          </p:nvSpPr>
          <p:spPr bwMode="auto">
            <a:xfrm>
              <a:off x="-105884" y="3288619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Line 112"/>
            <p:cNvSpPr>
              <a:spLocks noChangeShapeType="1"/>
            </p:cNvSpPr>
            <p:nvPr userDrawn="1"/>
          </p:nvSpPr>
          <p:spPr bwMode="auto">
            <a:xfrm>
              <a:off x="-105884" y="3274560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Line 112"/>
            <p:cNvSpPr>
              <a:spLocks noChangeShapeType="1"/>
            </p:cNvSpPr>
            <p:nvPr userDrawn="1"/>
          </p:nvSpPr>
          <p:spPr bwMode="auto">
            <a:xfrm>
              <a:off x="-105884" y="2044640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183183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大規模会場講演用　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/>
          <p:nvPr userDrawn="1"/>
        </p:nvSpPr>
        <p:spPr bwMode="gray">
          <a:xfrm>
            <a:off x="-1" y="-1"/>
            <a:ext cx="9906001" cy="9216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100000">
                <a:schemeClr val="bg2"/>
              </a:gs>
              <a:gs pos="62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260647"/>
            <a:ext cx="9075600" cy="468000"/>
          </a:xfrm>
        </p:spPr>
        <p:txBody>
          <a:bodyPr vert="horz" lIns="54000" tIns="0" rIns="54000" bIns="0" rtlCol="0" anchor="b" anchorCtr="0">
            <a:noAutofit/>
          </a:bodyPr>
          <a:lstStyle>
            <a:lvl1pPr>
              <a:defRPr lang="en-US" sz="3000" b="1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defTabSz="457200">
              <a:lnSpc>
                <a:spcPct val="100000"/>
              </a:lnSpc>
            </a:pPr>
            <a:r>
              <a:rPr lang="ja-JP" altLang="en-US" dirty="0"/>
              <a:t>タイトルの書式設定</a:t>
            </a:r>
            <a:endParaRPr lang="en-US" dirty="0"/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9058275" y="-133708"/>
            <a:ext cx="847727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kumimoji="1" lang="ja-JP" altLang="en-US" sz="600" baseline="0" dirty="0"/>
              <a:t>大規模講演用本文ページ</a:t>
            </a: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テキスト ボックス 8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414000" y="1028700"/>
            <a:ext cx="9075600" cy="1853071"/>
          </a:xfrm>
        </p:spPr>
        <p:txBody>
          <a:bodyPr vert="horz" lIns="53975" tIns="53975" rIns="53975" bIns="53975" rtlCol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 sz="2000" b="1" dirty="0" smtClean="0"/>
            </a:lvl1pPr>
            <a:lvl2pPr marL="586800" indent="-28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defRPr lang="ja-JP" altLang="en-US" sz="2000" b="1" dirty="0" smtClean="0"/>
            </a:lvl2pPr>
            <a:lvl3pPr marL="903600" indent="-31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 sz="2000" b="1" dirty="0" smtClean="0"/>
            </a:lvl3pPr>
            <a:lvl4pPr marL="1195200" indent="-28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 sz="2000" b="1" dirty="0" smtClean="0"/>
            </a:lvl4pPr>
            <a:lvl5pPr marL="1483200" indent="-28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 sz="2000" b="1" dirty="0"/>
            </a:lvl5pPr>
          </a:lstStyle>
          <a:p>
            <a:pPr lvl="0">
              <a:spcBef>
                <a:spcPts val="400"/>
              </a:spcBef>
              <a:spcAft>
                <a:spcPts val="0"/>
              </a:spcAft>
            </a:pPr>
            <a:r>
              <a:rPr kumimoji="1" lang="ja-JP" altLang="en-US"/>
              <a:t>マスター テキストの書式設定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>
              <a:spcBef>
                <a:spcPts val="400"/>
              </a:spcBef>
              <a:spcAft>
                <a:spcPts val="0"/>
              </a:spcAft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>
              <a:spcBef>
                <a:spcPts val="400"/>
              </a:spcBef>
              <a:spcAft>
                <a:spcPts val="0"/>
              </a:spcAft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>
              <a:spcBef>
                <a:spcPts val="400"/>
              </a:spcBef>
              <a:spcAft>
                <a:spcPts val="0"/>
              </a:spcAft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grpSp>
        <p:nvGrpSpPr>
          <p:cNvPr id="10" name="Group 83"/>
          <p:cNvGrpSpPr/>
          <p:nvPr userDrawn="1">
            <p:custDataLst>
              <p:tags r:id="rId1"/>
            </p:custDataLst>
          </p:nvPr>
        </p:nvGrpSpPr>
        <p:grpSpPr>
          <a:xfrm>
            <a:off x="413544" y="6879384"/>
            <a:ext cx="9076531" cy="85104"/>
            <a:chOff x="413544" y="-261938"/>
            <a:chExt cx="9076531" cy="247650"/>
          </a:xfrm>
        </p:grpSpPr>
        <p:sp>
          <p:nvSpPr>
            <p:cNvPr id="11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4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5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6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7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8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9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0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1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2" name="Line 239"/>
            <p:cNvSpPr>
              <a:spLocks noChangeShapeType="1"/>
            </p:cNvSpPr>
            <p:nvPr userDrawn="1"/>
          </p:nvSpPr>
          <p:spPr bwMode="auto">
            <a:xfrm>
              <a:off x="949007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23" name="Group 83"/>
          <p:cNvGrpSpPr/>
          <p:nvPr userDrawn="1">
            <p:custDataLst>
              <p:tags r:id="rId2"/>
            </p:custDataLst>
          </p:nvPr>
        </p:nvGrpSpPr>
        <p:grpSpPr>
          <a:xfrm>
            <a:off x="413544" y="-105585"/>
            <a:ext cx="9074150" cy="85104"/>
            <a:chOff x="413544" y="-261938"/>
            <a:chExt cx="9074150" cy="247650"/>
          </a:xfrm>
        </p:grpSpPr>
        <p:sp>
          <p:nvSpPr>
            <p:cNvPr id="24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5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6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7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8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9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0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1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2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3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4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5" name="Line 239"/>
            <p:cNvSpPr>
              <a:spLocks noChangeShapeType="1"/>
            </p:cNvSpPr>
            <p:nvPr userDrawn="1"/>
          </p:nvSpPr>
          <p:spPr bwMode="auto">
            <a:xfrm>
              <a:off x="94876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3" name="グループ化 2"/>
          <p:cNvGrpSpPr/>
          <p:nvPr userDrawn="1"/>
        </p:nvGrpSpPr>
        <p:grpSpPr>
          <a:xfrm>
            <a:off x="-102316" y="261144"/>
            <a:ext cx="80962" cy="6386787"/>
            <a:chOff x="-102316" y="261144"/>
            <a:chExt cx="80962" cy="6386787"/>
          </a:xfrm>
        </p:grpSpPr>
        <p:sp>
          <p:nvSpPr>
            <p:cNvPr id="37" name="Line 243"/>
            <p:cNvSpPr>
              <a:spLocks noChangeShapeType="1"/>
            </p:cNvSpPr>
            <p:nvPr userDrawn="1"/>
          </p:nvSpPr>
          <p:spPr bwMode="auto">
            <a:xfrm>
              <a:off x="-102316" y="728647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8" name="Line 244"/>
            <p:cNvSpPr>
              <a:spLocks noChangeShapeType="1"/>
            </p:cNvSpPr>
            <p:nvPr userDrawn="1"/>
          </p:nvSpPr>
          <p:spPr bwMode="auto">
            <a:xfrm>
              <a:off x="-102316" y="1233440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9" name="Line 246"/>
            <p:cNvSpPr>
              <a:spLocks noChangeShapeType="1"/>
            </p:cNvSpPr>
            <p:nvPr userDrawn="1"/>
          </p:nvSpPr>
          <p:spPr bwMode="auto">
            <a:xfrm>
              <a:off x="-102316" y="3763407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0" name="Line 247"/>
            <p:cNvSpPr>
              <a:spLocks noChangeShapeType="1"/>
            </p:cNvSpPr>
            <p:nvPr userDrawn="1"/>
          </p:nvSpPr>
          <p:spPr bwMode="auto">
            <a:xfrm>
              <a:off x="-102316" y="4129422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" name="Line 248"/>
            <p:cNvSpPr>
              <a:spLocks noChangeShapeType="1"/>
            </p:cNvSpPr>
            <p:nvPr userDrawn="1"/>
          </p:nvSpPr>
          <p:spPr bwMode="auto">
            <a:xfrm>
              <a:off x="-102316" y="6235700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2" name="Line 249"/>
            <p:cNvSpPr>
              <a:spLocks noChangeShapeType="1"/>
            </p:cNvSpPr>
            <p:nvPr userDrawn="1"/>
          </p:nvSpPr>
          <p:spPr bwMode="auto">
            <a:xfrm>
              <a:off x="-102316" y="6434932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3" name="Line 110"/>
            <p:cNvSpPr>
              <a:spLocks noChangeShapeType="1"/>
            </p:cNvSpPr>
            <p:nvPr userDrawn="1"/>
          </p:nvSpPr>
          <p:spPr bwMode="auto">
            <a:xfrm>
              <a:off x="-102316" y="261144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4" name="Line 110"/>
            <p:cNvSpPr>
              <a:spLocks noChangeShapeType="1"/>
            </p:cNvSpPr>
            <p:nvPr userDrawn="1"/>
          </p:nvSpPr>
          <p:spPr bwMode="auto">
            <a:xfrm>
              <a:off x="-102316" y="1026319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5" name="Line 112"/>
            <p:cNvSpPr>
              <a:spLocks noChangeShapeType="1"/>
            </p:cNvSpPr>
            <p:nvPr userDrawn="1"/>
          </p:nvSpPr>
          <p:spPr bwMode="auto">
            <a:xfrm>
              <a:off x="-102316" y="349497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6" name="Line 110"/>
            <p:cNvSpPr>
              <a:spLocks noChangeShapeType="1"/>
            </p:cNvSpPr>
            <p:nvPr userDrawn="1"/>
          </p:nvSpPr>
          <p:spPr bwMode="auto">
            <a:xfrm>
              <a:off x="-102316" y="90855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7" name="Line 244"/>
            <p:cNvSpPr>
              <a:spLocks noChangeShapeType="1"/>
            </p:cNvSpPr>
            <p:nvPr userDrawn="1"/>
          </p:nvSpPr>
          <p:spPr bwMode="auto">
            <a:xfrm>
              <a:off x="-102316" y="1392334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" name="Line 112"/>
            <p:cNvSpPr>
              <a:spLocks noChangeShapeType="1"/>
            </p:cNvSpPr>
            <p:nvPr userDrawn="1"/>
          </p:nvSpPr>
          <p:spPr bwMode="auto">
            <a:xfrm>
              <a:off x="-102316" y="2266423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9" name="Line 112"/>
            <p:cNvSpPr>
              <a:spLocks noChangeShapeType="1"/>
            </p:cNvSpPr>
            <p:nvPr userDrawn="1"/>
          </p:nvSpPr>
          <p:spPr bwMode="auto">
            <a:xfrm>
              <a:off x="-102316" y="1902789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0" name="Line 246"/>
            <p:cNvSpPr>
              <a:spLocks noChangeShapeType="1"/>
            </p:cNvSpPr>
            <p:nvPr userDrawn="1"/>
          </p:nvSpPr>
          <p:spPr bwMode="auto">
            <a:xfrm>
              <a:off x="-102316" y="38822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1" name="Line 247"/>
            <p:cNvSpPr>
              <a:spLocks noChangeShapeType="1"/>
            </p:cNvSpPr>
            <p:nvPr userDrawn="1"/>
          </p:nvSpPr>
          <p:spPr bwMode="auto">
            <a:xfrm>
              <a:off x="-102316" y="425757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" name="Line 247"/>
            <p:cNvSpPr>
              <a:spLocks noChangeShapeType="1"/>
            </p:cNvSpPr>
            <p:nvPr userDrawn="1"/>
          </p:nvSpPr>
          <p:spPr bwMode="auto">
            <a:xfrm>
              <a:off x="-102316" y="46188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4" name="Line 249"/>
            <p:cNvSpPr>
              <a:spLocks noChangeShapeType="1"/>
            </p:cNvSpPr>
            <p:nvPr userDrawn="1"/>
          </p:nvSpPr>
          <p:spPr bwMode="auto">
            <a:xfrm>
              <a:off x="-102316" y="66479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74" name="グループ化 73"/>
          <p:cNvGrpSpPr/>
          <p:nvPr userDrawn="1"/>
        </p:nvGrpSpPr>
        <p:grpSpPr>
          <a:xfrm>
            <a:off x="9926639" y="261144"/>
            <a:ext cx="80962" cy="6386787"/>
            <a:chOff x="-102316" y="261144"/>
            <a:chExt cx="80962" cy="6386787"/>
          </a:xfrm>
        </p:grpSpPr>
        <p:sp>
          <p:nvSpPr>
            <p:cNvPr id="75" name="Line 243"/>
            <p:cNvSpPr>
              <a:spLocks noChangeShapeType="1"/>
            </p:cNvSpPr>
            <p:nvPr userDrawn="1"/>
          </p:nvSpPr>
          <p:spPr bwMode="auto">
            <a:xfrm>
              <a:off x="-102316" y="728647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6" name="Line 244"/>
            <p:cNvSpPr>
              <a:spLocks noChangeShapeType="1"/>
            </p:cNvSpPr>
            <p:nvPr userDrawn="1"/>
          </p:nvSpPr>
          <p:spPr bwMode="auto">
            <a:xfrm>
              <a:off x="-102316" y="1233440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7" name="Line 246"/>
            <p:cNvSpPr>
              <a:spLocks noChangeShapeType="1"/>
            </p:cNvSpPr>
            <p:nvPr userDrawn="1"/>
          </p:nvSpPr>
          <p:spPr bwMode="auto">
            <a:xfrm>
              <a:off x="-102316" y="3763407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8" name="Line 247"/>
            <p:cNvSpPr>
              <a:spLocks noChangeShapeType="1"/>
            </p:cNvSpPr>
            <p:nvPr userDrawn="1"/>
          </p:nvSpPr>
          <p:spPr bwMode="auto">
            <a:xfrm>
              <a:off x="-102316" y="4129422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9" name="Line 248"/>
            <p:cNvSpPr>
              <a:spLocks noChangeShapeType="1"/>
            </p:cNvSpPr>
            <p:nvPr userDrawn="1"/>
          </p:nvSpPr>
          <p:spPr bwMode="auto">
            <a:xfrm>
              <a:off x="-102316" y="6235700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0" name="Line 249"/>
            <p:cNvSpPr>
              <a:spLocks noChangeShapeType="1"/>
            </p:cNvSpPr>
            <p:nvPr userDrawn="1"/>
          </p:nvSpPr>
          <p:spPr bwMode="auto">
            <a:xfrm>
              <a:off x="-102316" y="6434932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1" name="Line 110"/>
            <p:cNvSpPr>
              <a:spLocks noChangeShapeType="1"/>
            </p:cNvSpPr>
            <p:nvPr userDrawn="1"/>
          </p:nvSpPr>
          <p:spPr bwMode="auto">
            <a:xfrm>
              <a:off x="-102316" y="261144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2" name="Line 110"/>
            <p:cNvSpPr>
              <a:spLocks noChangeShapeType="1"/>
            </p:cNvSpPr>
            <p:nvPr userDrawn="1"/>
          </p:nvSpPr>
          <p:spPr bwMode="auto">
            <a:xfrm>
              <a:off x="-102316" y="1026319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3" name="Line 112"/>
            <p:cNvSpPr>
              <a:spLocks noChangeShapeType="1"/>
            </p:cNvSpPr>
            <p:nvPr userDrawn="1"/>
          </p:nvSpPr>
          <p:spPr bwMode="auto">
            <a:xfrm>
              <a:off x="-102316" y="349497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4" name="Line 110"/>
            <p:cNvSpPr>
              <a:spLocks noChangeShapeType="1"/>
            </p:cNvSpPr>
            <p:nvPr userDrawn="1"/>
          </p:nvSpPr>
          <p:spPr bwMode="auto">
            <a:xfrm>
              <a:off x="-102316" y="90855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5" name="Line 244"/>
            <p:cNvSpPr>
              <a:spLocks noChangeShapeType="1"/>
            </p:cNvSpPr>
            <p:nvPr userDrawn="1"/>
          </p:nvSpPr>
          <p:spPr bwMode="auto">
            <a:xfrm>
              <a:off x="-102316" y="1392334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6" name="Line 112"/>
            <p:cNvSpPr>
              <a:spLocks noChangeShapeType="1"/>
            </p:cNvSpPr>
            <p:nvPr userDrawn="1"/>
          </p:nvSpPr>
          <p:spPr bwMode="auto">
            <a:xfrm>
              <a:off x="-102316" y="2266423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7" name="Line 112"/>
            <p:cNvSpPr>
              <a:spLocks noChangeShapeType="1"/>
            </p:cNvSpPr>
            <p:nvPr userDrawn="1"/>
          </p:nvSpPr>
          <p:spPr bwMode="auto">
            <a:xfrm>
              <a:off x="-102316" y="1902789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8" name="Line 246"/>
            <p:cNvSpPr>
              <a:spLocks noChangeShapeType="1"/>
            </p:cNvSpPr>
            <p:nvPr userDrawn="1"/>
          </p:nvSpPr>
          <p:spPr bwMode="auto">
            <a:xfrm>
              <a:off x="-102316" y="38822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9" name="Line 247"/>
            <p:cNvSpPr>
              <a:spLocks noChangeShapeType="1"/>
            </p:cNvSpPr>
            <p:nvPr userDrawn="1"/>
          </p:nvSpPr>
          <p:spPr bwMode="auto">
            <a:xfrm>
              <a:off x="-102316" y="4257578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0" name="Line 247"/>
            <p:cNvSpPr>
              <a:spLocks noChangeShapeType="1"/>
            </p:cNvSpPr>
            <p:nvPr userDrawn="1"/>
          </p:nvSpPr>
          <p:spPr bwMode="auto">
            <a:xfrm>
              <a:off x="-102316" y="46188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1" name="Line 249"/>
            <p:cNvSpPr>
              <a:spLocks noChangeShapeType="1"/>
            </p:cNvSpPr>
            <p:nvPr userDrawn="1"/>
          </p:nvSpPr>
          <p:spPr bwMode="auto">
            <a:xfrm>
              <a:off x="-102316" y="6647931"/>
              <a:ext cx="80962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3935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 2～3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24512" y="1763062"/>
            <a:ext cx="4968688" cy="1449914"/>
          </a:xfrm>
          <a:prstGeom prst="rect">
            <a:avLst/>
          </a:prstGeom>
        </p:spPr>
        <p:txBody>
          <a:bodyPr anchor="t"/>
          <a:lstStyle>
            <a:lvl1pPr>
              <a:lnSpc>
                <a:spcPct val="110000"/>
              </a:lnSpc>
              <a:defRPr sz="260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タイトル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26pt</a:t>
            </a:r>
            <a:br>
              <a:rPr lang="en-US" altLang="ja-JP" dirty="0"/>
            </a:br>
            <a:r>
              <a:rPr lang="en-US" altLang="ja-JP" dirty="0"/>
              <a:t>Title Arial Regular 26pt</a:t>
            </a:r>
            <a:br>
              <a:rPr lang="en-US" altLang="ja-JP" dirty="0"/>
            </a:br>
            <a:r>
              <a:rPr lang="en-US" altLang="ja-JP" dirty="0"/>
              <a:t>2</a:t>
            </a:r>
            <a:r>
              <a:rPr lang="ja-JP" altLang="en-US" dirty="0"/>
              <a:t>～</a:t>
            </a:r>
            <a:r>
              <a:rPr lang="en-US" altLang="ja-JP" dirty="0"/>
              <a:t>3</a:t>
            </a:r>
            <a:r>
              <a:rPr lang="ja-JP" altLang="en-US" dirty="0"/>
              <a:t>行まで</a:t>
            </a:r>
            <a:endParaRPr lang="en-US" dirty="0"/>
          </a:p>
        </p:txBody>
      </p:sp>
      <p:sp>
        <p:nvSpPr>
          <p:cNvPr id="13" name="正方形/長方形 7"/>
          <p:cNvSpPr/>
          <p:nvPr userDrawn="1"/>
        </p:nvSpPr>
        <p:spPr>
          <a:xfrm>
            <a:off x="415925" y="1818003"/>
            <a:ext cx="9490076" cy="1213200"/>
          </a:xfrm>
          <a:custGeom>
            <a:avLst/>
            <a:gdLst/>
            <a:ahLst/>
            <a:cxnLst/>
            <a:rect l="l" t="t" r="r" b="b"/>
            <a:pathLst>
              <a:path w="8688360" h="1213200">
                <a:moveTo>
                  <a:pt x="5639998" y="0"/>
                </a:moveTo>
                <a:lnTo>
                  <a:pt x="8688360" y="0"/>
                </a:lnTo>
                <a:lnTo>
                  <a:pt x="8688360" y="1213200"/>
                </a:lnTo>
                <a:lnTo>
                  <a:pt x="5639998" y="1213200"/>
                </a:lnTo>
                <a:cubicBezTo>
                  <a:pt x="5691031" y="1019406"/>
                  <a:pt x="5716561" y="815984"/>
                  <a:pt x="5716561" y="606600"/>
                </a:cubicBezTo>
                <a:cubicBezTo>
                  <a:pt x="5716561" y="397216"/>
                  <a:pt x="5691031" y="193794"/>
                  <a:pt x="5639998" y="0"/>
                </a:cubicBezTo>
                <a:close/>
                <a:moveTo>
                  <a:pt x="0" y="0"/>
                </a:moveTo>
                <a:lnTo>
                  <a:pt x="751780" y="0"/>
                </a:lnTo>
                <a:cubicBezTo>
                  <a:pt x="700747" y="193794"/>
                  <a:pt x="675217" y="397216"/>
                  <a:pt x="675217" y="606600"/>
                </a:cubicBezTo>
                <a:cubicBezTo>
                  <a:pt x="675217" y="815984"/>
                  <a:pt x="700747" y="1019406"/>
                  <a:pt x="751780" y="1213200"/>
                </a:cubicBezTo>
                <a:lnTo>
                  <a:pt x="0" y="1213200"/>
                </a:lnTo>
                <a:close/>
              </a:path>
            </a:pathLst>
          </a:custGeom>
          <a:gradFill flip="none" rotWithShape="1">
            <a:gsLst>
              <a:gs pos="62000">
                <a:schemeClr val="bg2"/>
              </a:gs>
              <a:gs pos="0">
                <a:srgbClr val="820000"/>
              </a:gs>
              <a:gs pos="100000">
                <a:srgbClr val="E60000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 defTabSz="495265"/>
            <a:endParaRPr kumimoji="1" lang="ja-JP" altLang="en-US" sz="2000">
              <a:solidFill>
                <a:srgbClr val="FFFFFF"/>
              </a:solidFill>
            </a:endParaRPr>
          </a:p>
        </p:txBody>
      </p:sp>
      <p:sp>
        <p:nvSpPr>
          <p:cNvPr id="8" name="テキスト プレースホルダー 3"/>
          <p:cNvSpPr>
            <a:spLocks noGrp="1"/>
          </p:cNvSpPr>
          <p:nvPr>
            <p:ph type="body" sz="quarter" idx="13" hasCustomPrompt="1"/>
          </p:nvPr>
        </p:nvSpPr>
        <p:spPr>
          <a:xfrm>
            <a:off x="1424513" y="3282358"/>
            <a:ext cx="4607991" cy="877664"/>
          </a:xfrm>
          <a:prstGeom prst="rect">
            <a:avLst/>
          </a:prstGeom>
        </p:spPr>
        <p:txBody>
          <a:bodyPr vert="horz" lIns="54000" tIns="0" rIns="54000" bIns="0" rtlCol="0">
            <a:noAutofit/>
          </a:bodyPr>
          <a:lstStyle>
            <a:lvl1pPr>
              <a:spcAft>
                <a:spcPts val="0"/>
              </a:spcAft>
              <a:defRPr lang="ja-JP" altLang="en-US" sz="1200" b="1" i="0" cap="none" baseline="0" dirty="0" smtClean="0">
                <a:latin typeface="+mn-lt"/>
                <a:ea typeface="+mn-ea"/>
                <a:cs typeface="+mn-cs"/>
              </a:defRPr>
            </a:lvl1pPr>
          </a:lstStyle>
          <a:p>
            <a:r>
              <a:rPr lang="ja-JP" altLang="en-US" dirty="0"/>
              <a:t>サブタイトル </a:t>
            </a:r>
            <a:r>
              <a:rPr lang="en-US" altLang="ja-JP" dirty="0"/>
              <a:t>MSP</a:t>
            </a:r>
            <a:r>
              <a:rPr lang="ja-JP" altLang="en-US" dirty="0"/>
              <a:t>ゴシック＋</a:t>
            </a:r>
            <a:r>
              <a:rPr lang="en-US" altLang="ja-JP" dirty="0"/>
              <a:t>Arial Bold 12pt</a:t>
            </a:r>
          </a:p>
          <a:p>
            <a:r>
              <a:rPr lang="ja-JP" altLang="en-US" dirty="0"/>
              <a:t>□□□□年□□月□□日</a:t>
            </a:r>
            <a:endParaRPr lang="en-US" altLang="ja-JP" dirty="0"/>
          </a:p>
          <a:p>
            <a:r>
              <a:rPr lang="ja-JP" altLang="en-US" dirty="0"/>
              <a:t>部署名</a:t>
            </a:r>
            <a:endParaRPr kumimoji="1" lang="ja-JP" altLang="en-US" dirty="0"/>
          </a:p>
        </p:txBody>
      </p:sp>
      <p:sp>
        <p:nvSpPr>
          <p:cNvPr id="7" name="テキスト プレースホルダー 10"/>
          <p:cNvSpPr>
            <a:spLocks noGrp="1"/>
          </p:cNvSpPr>
          <p:nvPr>
            <p:ph type="body" sz="quarter" idx="12" hasCustomPrompt="1"/>
          </p:nvPr>
        </p:nvSpPr>
        <p:spPr>
          <a:xfrm>
            <a:off x="414000" y="350015"/>
            <a:ext cx="5237034" cy="687988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>
            <a:lvl1pPr>
              <a:lnSpc>
                <a:spcPct val="100000"/>
              </a:lnSpc>
              <a:defRPr lang="ja-JP" altLang="en-US" sz="2000" b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>
              <a:defRPr lang="ja-JP" altLang="en-US" sz="2000" b="0" smtClean="0"/>
            </a:lvl2pPr>
            <a:lvl3pPr>
              <a:defRPr lang="ja-JP" altLang="en-US" sz="2000" b="0" smtClean="0"/>
            </a:lvl3pPr>
            <a:lvl4pPr>
              <a:defRPr lang="ja-JP" altLang="en-US" sz="2000" b="0" smtClean="0"/>
            </a:lvl4pPr>
            <a:lvl5pPr>
              <a:defRPr lang="ja-JP" altLang="en-US" sz="2000" b="0"/>
            </a:lvl5pPr>
          </a:lstStyle>
          <a:p>
            <a:r>
              <a:rPr lang="ja-JP" altLang="en-US" dirty="0"/>
              <a:t>クライアント名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20pt</a:t>
            </a: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/>
              <a:t>Cover 2</a:t>
            </a:r>
            <a:endParaRPr kumimoji="1" lang="ja-JP" altLang="en-US" sz="600" baseline="0" dirty="0"/>
          </a:p>
        </p:txBody>
      </p:sp>
      <p:grpSp>
        <p:nvGrpSpPr>
          <p:cNvPr id="11" name="グループ化 10"/>
          <p:cNvGrpSpPr/>
          <p:nvPr userDrawn="1"/>
        </p:nvGrpSpPr>
        <p:grpSpPr>
          <a:xfrm>
            <a:off x="1427495" y="-113318"/>
            <a:ext cx="4747260" cy="92724"/>
            <a:chOff x="1427495" y="-138636"/>
            <a:chExt cx="4747260" cy="92724"/>
          </a:xfrm>
        </p:grpSpPr>
        <p:sp>
          <p:nvSpPr>
            <p:cNvPr id="12" name="Line 236"/>
            <p:cNvSpPr>
              <a:spLocks noChangeShapeType="1"/>
            </p:cNvSpPr>
            <p:nvPr userDrawn="1"/>
          </p:nvSpPr>
          <p:spPr bwMode="auto">
            <a:xfrm>
              <a:off x="6030292" y="-13101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4" name="Line 237"/>
            <p:cNvSpPr>
              <a:spLocks noChangeShapeType="1"/>
            </p:cNvSpPr>
            <p:nvPr userDrawn="1"/>
          </p:nvSpPr>
          <p:spPr bwMode="auto">
            <a:xfrm>
              <a:off x="6174755" y="-13101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5" name="Line 237"/>
            <p:cNvSpPr>
              <a:spLocks noChangeShapeType="1"/>
            </p:cNvSpPr>
            <p:nvPr userDrawn="1"/>
          </p:nvSpPr>
          <p:spPr bwMode="auto">
            <a:xfrm>
              <a:off x="1427495" y="-13863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16" name="グループ化 15"/>
          <p:cNvGrpSpPr/>
          <p:nvPr userDrawn="1"/>
        </p:nvGrpSpPr>
        <p:grpSpPr>
          <a:xfrm>
            <a:off x="1427495" y="6878749"/>
            <a:ext cx="4747260" cy="92724"/>
            <a:chOff x="1427495" y="6879384"/>
            <a:chExt cx="4747260" cy="92724"/>
          </a:xfrm>
        </p:grpSpPr>
        <p:sp>
          <p:nvSpPr>
            <p:cNvPr id="17" name="Line 236"/>
            <p:cNvSpPr>
              <a:spLocks noChangeShapeType="1"/>
            </p:cNvSpPr>
            <p:nvPr userDrawn="1"/>
          </p:nvSpPr>
          <p:spPr bwMode="auto">
            <a:xfrm>
              <a:off x="6030292" y="687938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8" name="Line 237"/>
            <p:cNvSpPr>
              <a:spLocks noChangeShapeType="1"/>
            </p:cNvSpPr>
            <p:nvPr userDrawn="1"/>
          </p:nvSpPr>
          <p:spPr bwMode="auto">
            <a:xfrm>
              <a:off x="6174755" y="687938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9" name="Line 237"/>
            <p:cNvSpPr>
              <a:spLocks noChangeShapeType="1"/>
            </p:cNvSpPr>
            <p:nvPr userDrawn="1"/>
          </p:nvSpPr>
          <p:spPr bwMode="auto">
            <a:xfrm>
              <a:off x="1427495" y="688700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4" name="グループ化 3"/>
          <p:cNvGrpSpPr/>
          <p:nvPr userDrawn="1"/>
        </p:nvGrpSpPr>
        <p:grpSpPr>
          <a:xfrm>
            <a:off x="-105884" y="350838"/>
            <a:ext cx="80962" cy="3809184"/>
            <a:chOff x="-105884" y="350838"/>
            <a:chExt cx="80962" cy="3809184"/>
          </a:xfrm>
        </p:grpSpPr>
        <p:sp>
          <p:nvSpPr>
            <p:cNvPr id="21" name="Line 247"/>
            <p:cNvSpPr>
              <a:spLocks noChangeShapeType="1"/>
            </p:cNvSpPr>
            <p:nvPr userDrawn="1"/>
          </p:nvSpPr>
          <p:spPr bwMode="auto">
            <a:xfrm>
              <a:off x="-105884" y="416002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Line 110"/>
            <p:cNvSpPr>
              <a:spLocks noChangeShapeType="1"/>
            </p:cNvSpPr>
            <p:nvPr userDrawn="1"/>
          </p:nvSpPr>
          <p:spPr bwMode="auto">
            <a:xfrm>
              <a:off x="-105884" y="1038003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Line 112"/>
            <p:cNvSpPr>
              <a:spLocks noChangeShapeType="1"/>
            </p:cNvSpPr>
            <p:nvPr userDrawn="1"/>
          </p:nvSpPr>
          <p:spPr bwMode="auto">
            <a:xfrm>
              <a:off x="-105884" y="3282358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" name="Line 112"/>
            <p:cNvSpPr>
              <a:spLocks noChangeShapeType="1"/>
            </p:cNvSpPr>
            <p:nvPr userDrawn="1"/>
          </p:nvSpPr>
          <p:spPr bwMode="auto">
            <a:xfrm>
              <a:off x="-105884" y="3212976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" name="Line 110"/>
            <p:cNvSpPr>
              <a:spLocks noChangeShapeType="1"/>
            </p:cNvSpPr>
            <p:nvPr userDrawn="1"/>
          </p:nvSpPr>
          <p:spPr bwMode="auto">
            <a:xfrm>
              <a:off x="-105884" y="350838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" name="Line 112"/>
            <p:cNvSpPr>
              <a:spLocks noChangeShapeType="1"/>
            </p:cNvSpPr>
            <p:nvPr userDrawn="1"/>
          </p:nvSpPr>
          <p:spPr bwMode="auto">
            <a:xfrm>
              <a:off x="-105884" y="176306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pic>
        <p:nvPicPr>
          <p:cNvPr id="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6400" y="6223000"/>
            <a:ext cx="3506608" cy="206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319BA965-E0D8-48CB-A7E2-13AA2BEE8A3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204270" y="5896487"/>
            <a:ext cx="1339850" cy="67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8092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裏表紙 大規模会場講演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" y="1"/>
            <a:ext cx="9498012" cy="5622924"/>
          </a:xfrm>
          <a:prstGeom prst="rect">
            <a:avLst/>
          </a:prstGeom>
          <a:gradFill flip="none" rotWithShape="0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 defTabSz="495330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414000" y="2054830"/>
            <a:ext cx="6769099" cy="1931021"/>
          </a:xfrm>
        </p:spPr>
        <p:txBody>
          <a:bodyPr lIns="0" rIns="0" anchor="t"/>
          <a:lstStyle>
            <a:lvl1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000" baseline="0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Back Cover L</a:t>
            </a:r>
            <a:endParaRPr kumimoji="1" lang="ja-JP" altLang="en-US" sz="600" baseline="0" dirty="0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sp>
        <p:nvSpPr>
          <p:cNvPr id="11" name="Line 112"/>
          <p:cNvSpPr>
            <a:spLocks noChangeShapeType="1"/>
          </p:cNvSpPr>
          <p:nvPr userDrawn="1"/>
        </p:nvSpPr>
        <p:spPr bwMode="auto">
          <a:xfrm>
            <a:off x="-105884" y="3985851"/>
            <a:ext cx="80962" cy="0"/>
          </a:xfrm>
          <a:prstGeom prst="line">
            <a:avLst/>
          </a:prstGeom>
          <a:noFill/>
          <a:ln w="6350" cap="rnd">
            <a:solidFill>
              <a:srgbClr val="F2A9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12"/>
          <p:cNvSpPr>
            <a:spLocks noChangeShapeType="1"/>
          </p:cNvSpPr>
          <p:nvPr userDrawn="1"/>
        </p:nvSpPr>
        <p:spPr bwMode="auto">
          <a:xfrm>
            <a:off x="-105884" y="2054831"/>
            <a:ext cx="80962" cy="0"/>
          </a:xfrm>
          <a:prstGeom prst="line">
            <a:avLst/>
          </a:prstGeom>
          <a:noFill/>
          <a:ln w="6350" cap="rnd">
            <a:solidFill>
              <a:srgbClr val="F2A9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正方形/長方形 12"/>
          <p:cNvSpPr/>
          <p:nvPr userDrawn="1"/>
        </p:nvSpPr>
        <p:spPr>
          <a:xfrm>
            <a:off x="349111" y="6435725"/>
            <a:ext cx="295681" cy="29568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E8CD7F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5356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_Line 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323850"/>
            <a:ext cx="9075600" cy="379413"/>
          </a:xfrm>
        </p:spPr>
        <p:txBody>
          <a:bodyPr lIns="54000" anchor="ctr"/>
          <a:lstStyle>
            <a:lvl1pPr>
              <a:defRPr sz="2600" baseline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r>
              <a:rPr lang="ja-JP" altLang="en-US" dirty="0"/>
              <a:t>タイトルの書式設定</a:t>
            </a:r>
            <a:endParaRPr lang="en-US" dirty="0"/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LINE</a:t>
            </a:r>
            <a:r>
              <a:rPr kumimoji="1" lang="ja-JP" altLang="en-US" sz="600" baseline="0" dirty="0"/>
              <a:t> 本文ページ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>
          <a:xfrm>
            <a:off x="414000" y="1028700"/>
            <a:ext cx="9075600" cy="355225"/>
          </a:xfrm>
        </p:spPr>
        <p:txBody>
          <a:bodyPr lIns="53975" tIns="53975" rIns="53975" bIns="53975">
            <a:spAutoFit/>
          </a:bodyPr>
          <a:lstStyle>
            <a:lvl1pPr>
              <a:spcBef>
                <a:spcPts val="400"/>
              </a:spcBef>
              <a:spcAft>
                <a:spcPts val="0"/>
              </a:spcAft>
              <a:defRPr sz="1600" b="1"/>
            </a:lvl1pPr>
            <a:lvl2pPr>
              <a:spcBef>
                <a:spcPts val="400"/>
              </a:spcBef>
              <a:spcAft>
                <a:spcPts val="0"/>
              </a:spcAft>
              <a:defRPr sz="1200" b="1"/>
            </a:lvl2pPr>
            <a:lvl3pPr>
              <a:spcBef>
                <a:spcPts val="400"/>
              </a:spcBef>
              <a:spcAft>
                <a:spcPts val="0"/>
              </a:spcAft>
              <a:defRPr sz="1200" b="1"/>
            </a:lvl3pPr>
            <a:lvl4pPr>
              <a:spcBef>
                <a:spcPts val="400"/>
              </a:spcBef>
              <a:spcAft>
                <a:spcPts val="0"/>
              </a:spcAft>
              <a:defRPr sz="1200" b="1"/>
            </a:lvl4pPr>
            <a:lvl5pPr>
              <a:spcBef>
                <a:spcPts val="400"/>
              </a:spcBef>
              <a:spcAft>
                <a:spcPts val="0"/>
              </a:spcAft>
              <a:defRPr sz="1200" b="1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" name="縦書きテキスト プレースホルダー 9"/>
          <p:cNvSpPr>
            <a:spLocks noGrp="1"/>
          </p:cNvSpPr>
          <p:nvPr>
            <p:ph type="body" orient="vert" sz="quarter" idx="15" hasCustomPrompt="1"/>
          </p:nvPr>
        </p:nvSpPr>
        <p:spPr>
          <a:xfrm>
            <a:off x="414000" y="702000"/>
            <a:ext cx="9075600" cy="192086"/>
          </a:xfrm>
          <a:noFill/>
          <a:ln>
            <a:noFill/>
          </a:ln>
        </p:spPr>
        <p:txBody>
          <a:bodyPr vert="horz" lIns="54000" tIns="0" rIns="54000" bIns="0" rtlCol="0" anchor="ctr">
            <a:noAutofit/>
          </a:bodyPr>
          <a:lstStyle>
            <a:lvl1pPr>
              <a:defRPr lang="ja-JP" altLang="en-US" b="0" i="0" cap="none" baseline="0" smtClean="0">
                <a:solidFill>
                  <a:srgbClr val="000000"/>
                </a:solidFill>
              </a:defRPr>
            </a:lvl1pPr>
            <a:lvl2pPr>
              <a:defRPr lang="ja-JP" altLang="en-US" sz="1000" b="0" i="0" cap="none" baseline="0" smtClean="0"/>
            </a:lvl2pPr>
            <a:lvl3pPr>
              <a:defRPr lang="ja-JP" altLang="en-US" sz="1200" b="1" i="0" cap="all" smtClean="0"/>
            </a:lvl3pPr>
            <a:lvl4pPr>
              <a:defRPr lang="ja-JP" altLang="en-US" sz="1200" b="1" i="0" cap="all" smtClean="0"/>
            </a:lvl4pPr>
            <a:lvl5pPr>
              <a:defRPr lang="ja-JP" altLang="en-US" sz="1200" b="1" cap="all"/>
            </a:lvl5pPr>
          </a:lstStyle>
          <a:p>
            <a:pPr lvl="0"/>
            <a:r>
              <a:rPr lang="ja-JP" altLang="en-US" dirty="0"/>
              <a:t>サブタイトル（使用しない場合は削除可）</a:t>
            </a:r>
          </a:p>
        </p:txBody>
      </p:sp>
    </p:spTree>
    <p:extLst>
      <p:ext uri="{BB962C8B-B14F-4D97-AF65-F5344CB8AC3E}">
        <p14:creationId xmlns:p14="http://schemas.microsoft.com/office/powerpoint/2010/main" val="12978968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_Bar 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">
          <a:xfrm>
            <a:off x="-1" y="-1"/>
            <a:ext cx="9906001" cy="9216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100000">
                <a:schemeClr val="bg2"/>
              </a:gs>
              <a:gs pos="62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323850"/>
            <a:ext cx="9075600" cy="379413"/>
          </a:xfrm>
        </p:spPr>
        <p:txBody>
          <a:bodyPr lIns="54000" anchor="ctr"/>
          <a:lstStyle>
            <a:lvl1pPr>
              <a:defRPr sz="26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r>
              <a:rPr lang="ja-JP" altLang="en-US" dirty="0"/>
              <a:t>タイトルの書式設定</a:t>
            </a:r>
            <a:endParaRPr lang="en-US" dirty="0"/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BAR</a:t>
            </a:r>
            <a:r>
              <a:rPr kumimoji="1" lang="ja-JP" altLang="en-US" sz="600" baseline="0" dirty="0"/>
              <a:t> 本文ページ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>
          <a:xfrm>
            <a:off x="414000" y="1028700"/>
            <a:ext cx="9075600" cy="355225"/>
          </a:xfrm>
        </p:spPr>
        <p:txBody>
          <a:bodyPr lIns="53975" tIns="53975" rIns="53975" bIns="53975">
            <a:spAutoFit/>
          </a:bodyPr>
          <a:lstStyle>
            <a:lvl1pPr>
              <a:spcBef>
                <a:spcPts val="400"/>
              </a:spcBef>
              <a:spcAft>
                <a:spcPts val="0"/>
              </a:spcAft>
              <a:defRPr sz="1600" b="1"/>
            </a:lvl1pPr>
            <a:lvl2pPr>
              <a:spcBef>
                <a:spcPts val="400"/>
              </a:spcBef>
              <a:spcAft>
                <a:spcPts val="0"/>
              </a:spcAft>
              <a:defRPr sz="1200" b="1"/>
            </a:lvl2pPr>
            <a:lvl3pPr>
              <a:spcBef>
                <a:spcPts val="400"/>
              </a:spcBef>
              <a:spcAft>
                <a:spcPts val="0"/>
              </a:spcAft>
              <a:defRPr sz="1200" b="1"/>
            </a:lvl3pPr>
            <a:lvl4pPr>
              <a:spcBef>
                <a:spcPts val="400"/>
              </a:spcBef>
              <a:spcAft>
                <a:spcPts val="0"/>
              </a:spcAft>
              <a:defRPr sz="1200" b="1"/>
            </a:lvl4pPr>
            <a:lvl5pPr>
              <a:spcBef>
                <a:spcPts val="400"/>
              </a:spcBef>
              <a:spcAft>
                <a:spcPts val="0"/>
              </a:spcAft>
              <a:defRPr sz="1200" b="1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8" name="縦書きテキスト プレースホルダー 7"/>
          <p:cNvSpPr>
            <a:spLocks noGrp="1"/>
          </p:cNvSpPr>
          <p:nvPr>
            <p:ph type="body" orient="vert" sz="quarter" idx="14" hasCustomPrompt="1"/>
          </p:nvPr>
        </p:nvSpPr>
        <p:spPr>
          <a:xfrm>
            <a:off x="414000" y="702000"/>
            <a:ext cx="9075600" cy="192086"/>
          </a:xfrm>
          <a:noFill/>
          <a:ln>
            <a:noFill/>
          </a:ln>
        </p:spPr>
        <p:txBody>
          <a:bodyPr vert="horz" lIns="54000" tIns="0" rIns="54000" bIns="0" rtlCol="0" anchor="ctr">
            <a:noAutofit/>
          </a:bodyPr>
          <a:lstStyle>
            <a:lvl1pPr>
              <a:defRPr lang="ja-JP" altLang="en-US" b="0" i="0" cap="none" baseline="0" smtClean="0">
                <a:solidFill>
                  <a:srgbClr val="FFFFFF"/>
                </a:solidFill>
              </a:defRPr>
            </a:lvl1pPr>
            <a:lvl2pPr>
              <a:defRPr lang="ja-JP" altLang="en-US" sz="1000" b="0" i="0" cap="none" baseline="0" smtClean="0"/>
            </a:lvl2pPr>
            <a:lvl3pPr>
              <a:defRPr lang="ja-JP" altLang="en-US" sz="1200" b="1" i="0" cap="all" smtClean="0"/>
            </a:lvl3pPr>
            <a:lvl4pPr>
              <a:defRPr lang="ja-JP" altLang="en-US" sz="1200" b="1" i="0" cap="all" smtClean="0"/>
            </a:lvl4pPr>
            <a:lvl5pPr>
              <a:defRPr lang="ja-JP" altLang="en-US" sz="1200" b="1" cap="all"/>
            </a:lvl5pPr>
          </a:lstStyle>
          <a:p>
            <a:pPr lvl="0"/>
            <a:r>
              <a:rPr lang="ja-JP" altLang="en-US" dirty="0"/>
              <a:t>サブタイトルの書式設定</a:t>
            </a: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テキスト ボックス 10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grpSp>
        <p:nvGrpSpPr>
          <p:cNvPr id="12" name="Group 83"/>
          <p:cNvGrpSpPr/>
          <p:nvPr userDrawn="1">
            <p:custDataLst>
              <p:tags r:id="rId1"/>
            </p:custDataLst>
          </p:nvPr>
        </p:nvGrpSpPr>
        <p:grpSpPr>
          <a:xfrm>
            <a:off x="413544" y="6879384"/>
            <a:ext cx="9076531" cy="85104"/>
            <a:chOff x="413544" y="-261938"/>
            <a:chExt cx="9076531" cy="247650"/>
          </a:xfrm>
        </p:grpSpPr>
        <p:sp>
          <p:nvSpPr>
            <p:cNvPr id="13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4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5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6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7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8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9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0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1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2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3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4" name="Line 239"/>
            <p:cNvSpPr>
              <a:spLocks noChangeShapeType="1"/>
            </p:cNvSpPr>
            <p:nvPr userDrawn="1"/>
          </p:nvSpPr>
          <p:spPr bwMode="auto">
            <a:xfrm>
              <a:off x="949007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25" name="Group 83"/>
          <p:cNvGrpSpPr/>
          <p:nvPr userDrawn="1">
            <p:custDataLst>
              <p:tags r:id="rId2"/>
            </p:custDataLst>
          </p:nvPr>
        </p:nvGrpSpPr>
        <p:grpSpPr>
          <a:xfrm>
            <a:off x="413544" y="-105585"/>
            <a:ext cx="9074150" cy="85104"/>
            <a:chOff x="413544" y="-261938"/>
            <a:chExt cx="9074150" cy="247650"/>
          </a:xfrm>
        </p:grpSpPr>
        <p:sp>
          <p:nvSpPr>
            <p:cNvPr id="26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7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8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9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0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1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2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3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4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5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6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7" name="Line 239"/>
            <p:cNvSpPr>
              <a:spLocks noChangeShapeType="1"/>
            </p:cNvSpPr>
            <p:nvPr userDrawn="1"/>
          </p:nvSpPr>
          <p:spPr bwMode="auto">
            <a:xfrm>
              <a:off x="94876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38" name="Group 136"/>
          <p:cNvGrpSpPr/>
          <p:nvPr userDrawn="1">
            <p:custDataLst>
              <p:tags r:id="rId3"/>
            </p:custDataLst>
          </p:nvPr>
        </p:nvGrpSpPr>
        <p:grpSpPr>
          <a:xfrm>
            <a:off x="-102316" y="321469"/>
            <a:ext cx="80962" cy="6326462"/>
            <a:chOff x="9926638" y="321469"/>
            <a:chExt cx="282575" cy="6326462"/>
          </a:xfrm>
        </p:grpSpPr>
        <p:sp>
          <p:nvSpPr>
            <p:cNvPr id="39" name="Line 243"/>
            <p:cNvSpPr>
              <a:spLocks noChangeShapeType="1"/>
            </p:cNvSpPr>
            <p:nvPr userDrawn="1"/>
          </p:nvSpPr>
          <p:spPr bwMode="auto">
            <a:xfrm>
              <a:off x="9926638" y="70088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0" name="Line 244"/>
            <p:cNvSpPr>
              <a:spLocks noChangeShapeType="1"/>
            </p:cNvSpPr>
            <p:nvPr userDrawn="1"/>
          </p:nvSpPr>
          <p:spPr bwMode="auto">
            <a:xfrm>
              <a:off x="9926638" y="123344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" name="Line 246"/>
            <p:cNvSpPr>
              <a:spLocks noChangeShapeType="1"/>
            </p:cNvSpPr>
            <p:nvPr userDrawn="1"/>
          </p:nvSpPr>
          <p:spPr bwMode="auto">
            <a:xfrm>
              <a:off x="9926638" y="37634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2" name="Line 247"/>
            <p:cNvSpPr>
              <a:spLocks noChangeShapeType="1"/>
            </p:cNvSpPr>
            <p:nvPr userDrawn="1"/>
          </p:nvSpPr>
          <p:spPr bwMode="auto">
            <a:xfrm>
              <a:off x="9926638" y="41294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3" name="Line 248"/>
            <p:cNvSpPr>
              <a:spLocks noChangeShapeType="1"/>
            </p:cNvSpPr>
            <p:nvPr userDrawn="1"/>
          </p:nvSpPr>
          <p:spPr bwMode="auto">
            <a:xfrm>
              <a:off x="9926638" y="623570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4" name="Line 249"/>
            <p:cNvSpPr>
              <a:spLocks noChangeShapeType="1"/>
            </p:cNvSpPr>
            <p:nvPr userDrawn="1"/>
          </p:nvSpPr>
          <p:spPr bwMode="auto">
            <a:xfrm>
              <a:off x="9926638" y="643493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>
              <a:off x="9926638" y="32146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6" name="Line 110"/>
            <p:cNvSpPr>
              <a:spLocks noChangeShapeType="1"/>
            </p:cNvSpPr>
            <p:nvPr userDrawn="1"/>
          </p:nvSpPr>
          <p:spPr bwMode="auto">
            <a:xfrm>
              <a:off x="9926638" y="102631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7" name="Line 112"/>
            <p:cNvSpPr>
              <a:spLocks noChangeShapeType="1"/>
            </p:cNvSpPr>
            <p:nvPr userDrawn="1"/>
          </p:nvSpPr>
          <p:spPr bwMode="auto">
            <a:xfrm>
              <a:off x="9926638" y="34949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" name="Line 110"/>
            <p:cNvSpPr>
              <a:spLocks noChangeShapeType="1"/>
            </p:cNvSpPr>
            <p:nvPr userDrawn="1"/>
          </p:nvSpPr>
          <p:spPr bwMode="auto">
            <a:xfrm>
              <a:off x="9926638" y="9085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9" name="Line 244"/>
            <p:cNvSpPr>
              <a:spLocks noChangeShapeType="1"/>
            </p:cNvSpPr>
            <p:nvPr userDrawn="1"/>
          </p:nvSpPr>
          <p:spPr bwMode="auto">
            <a:xfrm>
              <a:off x="9926638" y="1392334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0" name="Line 112"/>
            <p:cNvSpPr>
              <a:spLocks noChangeShapeType="1"/>
            </p:cNvSpPr>
            <p:nvPr userDrawn="1"/>
          </p:nvSpPr>
          <p:spPr bwMode="auto">
            <a:xfrm>
              <a:off x="9926638" y="2266423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1" name="Line 112"/>
            <p:cNvSpPr>
              <a:spLocks noChangeShapeType="1"/>
            </p:cNvSpPr>
            <p:nvPr userDrawn="1"/>
          </p:nvSpPr>
          <p:spPr bwMode="auto">
            <a:xfrm>
              <a:off x="9926638" y="190278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" name="Line 246"/>
            <p:cNvSpPr>
              <a:spLocks noChangeShapeType="1"/>
            </p:cNvSpPr>
            <p:nvPr userDrawn="1"/>
          </p:nvSpPr>
          <p:spPr bwMode="auto">
            <a:xfrm>
              <a:off x="9926638" y="38822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3" name="Line 247"/>
            <p:cNvSpPr>
              <a:spLocks noChangeShapeType="1"/>
            </p:cNvSpPr>
            <p:nvPr userDrawn="1"/>
          </p:nvSpPr>
          <p:spPr bwMode="auto">
            <a:xfrm>
              <a:off x="9926638" y="42575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4" name="Line 247"/>
            <p:cNvSpPr>
              <a:spLocks noChangeShapeType="1"/>
            </p:cNvSpPr>
            <p:nvPr userDrawn="1"/>
          </p:nvSpPr>
          <p:spPr bwMode="auto">
            <a:xfrm>
              <a:off x="9926638" y="46188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5" name="Line 110"/>
            <p:cNvSpPr>
              <a:spLocks noChangeShapeType="1"/>
            </p:cNvSpPr>
            <p:nvPr userDrawn="1"/>
          </p:nvSpPr>
          <p:spPr bwMode="auto">
            <a:xfrm>
              <a:off x="9926638" y="3675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6" name="Line 249"/>
            <p:cNvSpPr>
              <a:spLocks noChangeShapeType="1"/>
            </p:cNvSpPr>
            <p:nvPr userDrawn="1"/>
          </p:nvSpPr>
          <p:spPr bwMode="auto">
            <a:xfrm>
              <a:off x="9926638" y="66479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57" name="Group 136"/>
          <p:cNvGrpSpPr/>
          <p:nvPr userDrawn="1">
            <p:custDataLst>
              <p:tags r:id="rId4"/>
            </p:custDataLst>
          </p:nvPr>
        </p:nvGrpSpPr>
        <p:grpSpPr>
          <a:xfrm>
            <a:off x="9926639" y="321469"/>
            <a:ext cx="80962" cy="6326462"/>
            <a:chOff x="9926638" y="321469"/>
            <a:chExt cx="282575" cy="6326462"/>
          </a:xfrm>
        </p:grpSpPr>
        <p:sp>
          <p:nvSpPr>
            <p:cNvPr id="58" name="Line 243"/>
            <p:cNvSpPr>
              <a:spLocks noChangeShapeType="1"/>
            </p:cNvSpPr>
            <p:nvPr userDrawn="1"/>
          </p:nvSpPr>
          <p:spPr bwMode="auto">
            <a:xfrm>
              <a:off x="9926638" y="70088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9" name="Line 244"/>
            <p:cNvSpPr>
              <a:spLocks noChangeShapeType="1"/>
            </p:cNvSpPr>
            <p:nvPr userDrawn="1"/>
          </p:nvSpPr>
          <p:spPr bwMode="auto">
            <a:xfrm>
              <a:off x="9926638" y="123344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0" name="Line 246"/>
            <p:cNvSpPr>
              <a:spLocks noChangeShapeType="1"/>
            </p:cNvSpPr>
            <p:nvPr userDrawn="1"/>
          </p:nvSpPr>
          <p:spPr bwMode="auto">
            <a:xfrm>
              <a:off x="9926638" y="37634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" name="Line 247"/>
            <p:cNvSpPr>
              <a:spLocks noChangeShapeType="1"/>
            </p:cNvSpPr>
            <p:nvPr userDrawn="1"/>
          </p:nvSpPr>
          <p:spPr bwMode="auto">
            <a:xfrm>
              <a:off x="9926638" y="41294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2" name="Line 248"/>
            <p:cNvSpPr>
              <a:spLocks noChangeShapeType="1"/>
            </p:cNvSpPr>
            <p:nvPr userDrawn="1"/>
          </p:nvSpPr>
          <p:spPr bwMode="auto">
            <a:xfrm>
              <a:off x="9926638" y="623570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3" name="Line 249"/>
            <p:cNvSpPr>
              <a:spLocks noChangeShapeType="1"/>
            </p:cNvSpPr>
            <p:nvPr userDrawn="1"/>
          </p:nvSpPr>
          <p:spPr bwMode="auto">
            <a:xfrm>
              <a:off x="9926638" y="643493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4" name="Line 110"/>
            <p:cNvSpPr>
              <a:spLocks noChangeShapeType="1"/>
            </p:cNvSpPr>
            <p:nvPr userDrawn="1"/>
          </p:nvSpPr>
          <p:spPr bwMode="auto">
            <a:xfrm>
              <a:off x="9926638" y="32146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5" name="Line 110"/>
            <p:cNvSpPr>
              <a:spLocks noChangeShapeType="1"/>
            </p:cNvSpPr>
            <p:nvPr userDrawn="1"/>
          </p:nvSpPr>
          <p:spPr bwMode="auto">
            <a:xfrm>
              <a:off x="9926638" y="102631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6" name="Line 112"/>
            <p:cNvSpPr>
              <a:spLocks noChangeShapeType="1"/>
            </p:cNvSpPr>
            <p:nvPr userDrawn="1"/>
          </p:nvSpPr>
          <p:spPr bwMode="auto">
            <a:xfrm>
              <a:off x="9926638" y="34949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7" name="Line 110"/>
            <p:cNvSpPr>
              <a:spLocks noChangeShapeType="1"/>
            </p:cNvSpPr>
            <p:nvPr userDrawn="1"/>
          </p:nvSpPr>
          <p:spPr bwMode="auto">
            <a:xfrm>
              <a:off x="9926638" y="9085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8" name="Line 244"/>
            <p:cNvSpPr>
              <a:spLocks noChangeShapeType="1"/>
            </p:cNvSpPr>
            <p:nvPr userDrawn="1"/>
          </p:nvSpPr>
          <p:spPr bwMode="auto">
            <a:xfrm>
              <a:off x="9926638" y="1392334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9" name="Line 112"/>
            <p:cNvSpPr>
              <a:spLocks noChangeShapeType="1"/>
            </p:cNvSpPr>
            <p:nvPr userDrawn="1"/>
          </p:nvSpPr>
          <p:spPr bwMode="auto">
            <a:xfrm>
              <a:off x="9926638" y="2266423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0" name="Line 112"/>
            <p:cNvSpPr>
              <a:spLocks noChangeShapeType="1"/>
            </p:cNvSpPr>
            <p:nvPr userDrawn="1"/>
          </p:nvSpPr>
          <p:spPr bwMode="auto">
            <a:xfrm>
              <a:off x="9926638" y="190278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1" name="Line 246"/>
            <p:cNvSpPr>
              <a:spLocks noChangeShapeType="1"/>
            </p:cNvSpPr>
            <p:nvPr userDrawn="1"/>
          </p:nvSpPr>
          <p:spPr bwMode="auto">
            <a:xfrm>
              <a:off x="9926638" y="38822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2" name="Line 247"/>
            <p:cNvSpPr>
              <a:spLocks noChangeShapeType="1"/>
            </p:cNvSpPr>
            <p:nvPr userDrawn="1"/>
          </p:nvSpPr>
          <p:spPr bwMode="auto">
            <a:xfrm>
              <a:off x="9926638" y="42575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3" name="Line 247"/>
            <p:cNvSpPr>
              <a:spLocks noChangeShapeType="1"/>
            </p:cNvSpPr>
            <p:nvPr userDrawn="1"/>
          </p:nvSpPr>
          <p:spPr bwMode="auto">
            <a:xfrm>
              <a:off x="9926638" y="46188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4" name="Line 110"/>
            <p:cNvSpPr>
              <a:spLocks noChangeShapeType="1"/>
            </p:cNvSpPr>
            <p:nvPr userDrawn="1"/>
          </p:nvSpPr>
          <p:spPr bwMode="auto">
            <a:xfrm>
              <a:off x="9926638" y="3675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5" name="Line 249"/>
            <p:cNvSpPr>
              <a:spLocks noChangeShapeType="1"/>
            </p:cNvSpPr>
            <p:nvPr userDrawn="1"/>
          </p:nvSpPr>
          <p:spPr bwMode="auto">
            <a:xfrm>
              <a:off x="9926638" y="66479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2638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 3行以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2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701" y="1817688"/>
            <a:ext cx="9993701" cy="23408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24512" y="1764002"/>
            <a:ext cx="5328738" cy="1520984"/>
          </a:xfrm>
          <a:prstGeom prst="rect">
            <a:avLst/>
          </a:prstGeom>
        </p:spPr>
        <p:txBody>
          <a:bodyPr anchor="t"/>
          <a:lstStyle>
            <a:lvl1pPr>
              <a:lnSpc>
                <a:spcPct val="110000"/>
              </a:lnSpc>
              <a:defRPr sz="2600"/>
            </a:lvl1pPr>
          </a:lstStyle>
          <a:p>
            <a:r>
              <a:rPr lang="ja-JP" altLang="en-US" dirty="0"/>
              <a:t>タイトル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26pt</a:t>
            </a:r>
            <a:br>
              <a:rPr lang="en-US" altLang="ja-JP" dirty="0"/>
            </a:br>
            <a:r>
              <a:rPr lang="en-US" altLang="ja-JP" dirty="0"/>
              <a:t>Title Arial Regular 26pt</a:t>
            </a:r>
            <a:br>
              <a:rPr lang="en-US" altLang="ja-JP" dirty="0"/>
            </a:br>
            <a:r>
              <a:rPr lang="en-US" altLang="ja-JP" dirty="0"/>
              <a:t>3</a:t>
            </a:r>
            <a:r>
              <a:rPr lang="ja-JP" altLang="en-US" dirty="0"/>
              <a:t>行以上</a:t>
            </a:r>
            <a:endParaRPr lang="en-US" dirty="0"/>
          </a:p>
        </p:txBody>
      </p:sp>
      <p:sp>
        <p:nvSpPr>
          <p:cNvPr id="10" name="テキスト プレースホルダー 3"/>
          <p:cNvSpPr>
            <a:spLocks noGrp="1"/>
          </p:cNvSpPr>
          <p:nvPr>
            <p:ph type="body" sz="quarter" idx="13" hasCustomPrompt="1"/>
          </p:nvPr>
        </p:nvSpPr>
        <p:spPr>
          <a:xfrm>
            <a:off x="1424513" y="3545042"/>
            <a:ext cx="5328741" cy="658114"/>
          </a:xfrm>
          <a:prstGeom prst="rect">
            <a:avLst/>
          </a:prstGeom>
        </p:spPr>
        <p:txBody>
          <a:bodyPr vert="horz" lIns="54000" tIns="0" rIns="54000" bIns="0" rtlCol="0" anchor="t">
            <a:noAutofit/>
          </a:bodyPr>
          <a:lstStyle>
            <a:lvl1pPr>
              <a:spcAft>
                <a:spcPts val="0"/>
              </a:spcAft>
              <a:defRPr lang="ja-JP" altLang="en-US" sz="1200" b="1" i="0" cap="none" baseline="0" dirty="0" smtClean="0">
                <a:latin typeface="+mn-lt"/>
                <a:ea typeface="+mn-ea"/>
                <a:cs typeface="+mn-cs"/>
              </a:defRPr>
            </a:lvl1pPr>
          </a:lstStyle>
          <a:p>
            <a:r>
              <a:rPr lang="ja-JP" altLang="en-US" dirty="0"/>
              <a:t>サブタイトル </a:t>
            </a:r>
            <a:r>
              <a:rPr lang="en-US" altLang="ja-JP" dirty="0"/>
              <a:t>MSP</a:t>
            </a:r>
            <a:r>
              <a:rPr lang="ja-JP" altLang="en-US" dirty="0"/>
              <a:t>ゴシック＋</a:t>
            </a:r>
            <a:r>
              <a:rPr lang="en-US" altLang="ja-JP" dirty="0"/>
              <a:t>Arial Bold 12pt</a:t>
            </a:r>
          </a:p>
          <a:p>
            <a:r>
              <a:rPr lang="ja-JP" altLang="en-US" dirty="0"/>
              <a:t>□□□□年□□月□□日</a:t>
            </a:r>
            <a:endParaRPr lang="en-US" altLang="ja-JP" dirty="0"/>
          </a:p>
          <a:p>
            <a:r>
              <a:rPr lang="ja-JP" altLang="en-US" dirty="0"/>
              <a:t>部署名</a:t>
            </a:r>
            <a:endParaRPr kumimoji="1" lang="ja-JP" altLang="en-US" dirty="0"/>
          </a:p>
        </p:txBody>
      </p:sp>
      <p:sp>
        <p:nvSpPr>
          <p:cNvPr id="7" name="テキスト プレースホルダー 10"/>
          <p:cNvSpPr>
            <a:spLocks noGrp="1"/>
          </p:cNvSpPr>
          <p:nvPr>
            <p:ph type="body" sz="quarter" idx="12" hasCustomPrompt="1"/>
          </p:nvPr>
        </p:nvSpPr>
        <p:spPr>
          <a:xfrm>
            <a:off x="414000" y="350015"/>
            <a:ext cx="5237034" cy="687988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>
            <a:lvl1pPr>
              <a:lnSpc>
                <a:spcPct val="100000"/>
              </a:lnSpc>
              <a:defRPr lang="ja-JP" altLang="en-US" sz="2000" b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>
              <a:defRPr lang="ja-JP" altLang="en-US" sz="2000" b="0" smtClean="0"/>
            </a:lvl2pPr>
            <a:lvl3pPr>
              <a:defRPr lang="ja-JP" altLang="en-US" sz="2000" b="0" smtClean="0"/>
            </a:lvl3pPr>
            <a:lvl4pPr>
              <a:defRPr lang="ja-JP" altLang="en-US" sz="2000" b="0" smtClean="0"/>
            </a:lvl4pPr>
            <a:lvl5pPr>
              <a:defRPr lang="ja-JP" altLang="en-US" sz="2000" b="0"/>
            </a:lvl5pPr>
          </a:lstStyle>
          <a:p>
            <a:r>
              <a:rPr lang="ja-JP" altLang="en-US" dirty="0"/>
              <a:t>クライアント名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20pt</a:t>
            </a: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/>
              <a:t>Cover 3</a:t>
            </a:r>
            <a:endParaRPr kumimoji="1" lang="ja-JP" altLang="en-US" sz="600" baseline="0" dirty="0"/>
          </a:p>
        </p:txBody>
      </p:sp>
      <p:grpSp>
        <p:nvGrpSpPr>
          <p:cNvPr id="12" name="グループ化 11"/>
          <p:cNvGrpSpPr/>
          <p:nvPr userDrawn="1"/>
        </p:nvGrpSpPr>
        <p:grpSpPr>
          <a:xfrm>
            <a:off x="1427495" y="-113318"/>
            <a:ext cx="4747260" cy="92724"/>
            <a:chOff x="1427495" y="-138636"/>
            <a:chExt cx="4747260" cy="92724"/>
          </a:xfrm>
        </p:grpSpPr>
        <p:sp>
          <p:nvSpPr>
            <p:cNvPr id="13" name="Line 236"/>
            <p:cNvSpPr>
              <a:spLocks noChangeShapeType="1"/>
            </p:cNvSpPr>
            <p:nvPr userDrawn="1"/>
          </p:nvSpPr>
          <p:spPr bwMode="auto">
            <a:xfrm>
              <a:off x="6030292" y="-13101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4" name="Line 237"/>
            <p:cNvSpPr>
              <a:spLocks noChangeShapeType="1"/>
            </p:cNvSpPr>
            <p:nvPr userDrawn="1"/>
          </p:nvSpPr>
          <p:spPr bwMode="auto">
            <a:xfrm>
              <a:off x="6174755" y="-13101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5" name="Line 237"/>
            <p:cNvSpPr>
              <a:spLocks noChangeShapeType="1"/>
            </p:cNvSpPr>
            <p:nvPr userDrawn="1"/>
          </p:nvSpPr>
          <p:spPr bwMode="auto">
            <a:xfrm>
              <a:off x="1427495" y="-13863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16" name="グループ化 15"/>
          <p:cNvGrpSpPr/>
          <p:nvPr userDrawn="1"/>
        </p:nvGrpSpPr>
        <p:grpSpPr>
          <a:xfrm>
            <a:off x="1427495" y="6878749"/>
            <a:ext cx="4747260" cy="92724"/>
            <a:chOff x="1427495" y="6879384"/>
            <a:chExt cx="4747260" cy="92724"/>
          </a:xfrm>
        </p:grpSpPr>
        <p:sp>
          <p:nvSpPr>
            <p:cNvPr id="17" name="Line 236"/>
            <p:cNvSpPr>
              <a:spLocks noChangeShapeType="1"/>
            </p:cNvSpPr>
            <p:nvPr userDrawn="1"/>
          </p:nvSpPr>
          <p:spPr bwMode="auto">
            <a:xfrm>
              <a:off x="6030292" y="687938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8" name="Line 237"/>
            <p:cNvSpPr>
              <a:spLocks noChangeShapeType="1"/>
            </p:cNvSpPr>
            <p:nvPr userDrawn="1"/>
          </p:nvSpPr>
          <p:spPr bwMode="auto">
            <a:xfrm>
              <a:off x="6174755" y="687938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9" name="Line 237"/>
            <p:cNvSpPr>
              <a:spLocks noChangeShapeType="1"/>
            </p:cNvSpPr>
            <p:nvPr userDrawn="1"/>
          </p:nvSpPr>
          <p:spPr bwMode="auto">
            <a:xfrm>
              <a:off x="1427495" y="688700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3" name="グループ化 2"/>
          <p:cNvGrpSpPr/>
          <p:nvPr userDrawn="1"/>
        </p:nvGrpSpPr>
        <p:grpSpPr>
          <a:xfrm>
            <a:off x="-105884" y="350838"/>
            <a:ext cx="80962" cy="3809184"/>
            <a:chOff x="-105884" y="350838"/>
            <a:chExt cx="80962" cy="3809184"/>
          </a:xfrm>
        </p:grpSpPr>
        <p:sp>
          <p:nvSpPr>
            <p:cNvPr id="21" name="Line 247"/>
            <p:cNvSpPr>
              <a:spLocks noChangeShapeType="1"/>
            </p:cNvSpPr>
            <p:nvPr userDrawn="1"/>
          </p:nvSpPr>
          <p:spPr bwMode="auto">
            <a:xfrm>
              <a:off x="-105884" y="416002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Line 110"/>
            <p:cNvSpPr>
              <a:spLocks noChangeShapeType="1"/>
            </p:cNvSpPr>
            <p:nvPr userDrawn="1"/>
          </p:nvSpPr>
          <p:spPr bwMode="auto">
            <a:xfrm>
              <a:off x="-105884" y="1038003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Line 112"/>
            <p:cNvSpPr>
              <a:spLocks noChangeShapeType="1"/>
            </p:cNvSpPr>
            <p:nvPr userDrawn="1"/>
          </p:nvSpPr>
          <p:spPr bwMode="auto">
            <a:xfrm>
              <a:off x="-105884" y="354504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" name="Line 112"/>
            <p:cNvSpPr>
              <a:spLocks noChangeShapeType="1"/>
            </p:cNvSpPr>
            <p:nvPr userDrawn="1"/>
          </p:nvSpPr>
          <p:spPr bwMode="auto">
            <a:xfrm>
              <a:off x="-105884" y="3284986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" name="Line 110"/>
            <p:cNvSpPr>
              <a:spLocks noChangeShapeType="1"/>
            </p:cNvSpPr>
            <p:nvPr userDrawn="1"/>
          </p:nvSpPr>
          <p:spPr bwMode="auto">
            <a:xfrm>
              <a:off x="-105884" y="350838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" name="Line 112"/>
            <p:cNvSpPr>
              <a:spLocks noChangeShapeType="1"/>
            </p:cNvSpPr>
            <p:nvPr userDrawn="1"/>
          </p:nvSpPr>
          <p:spPr bwMode="auto">
            <a:xfrm>
              <a:off x="-105884" y="176400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pic>
        <p:nvPicPr>
          <p:cNvPr id="27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6400" y="6223000"/>
            <a:ext cx="3506608" cy="206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654122F1-B46B-476F-99B5-4A624550BB5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204270" y="5896487"/>
            <a:ext cx="1339850" cy="67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19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英文 表紙 3行以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2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701" y="1817688"/>
            <a:ext cx="9993701" cy="23408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24512" y="1764002"/>
            <a:ext cx="5328738" cy="1520984"/>
          </a:xfrm>
          <a:prstGeom prst="rect">
            <a:avLst/>
          </a:prstGeom>
        </p:spPr>
        <p:txBody>
          <a:bodyPr anchor="t"/>
          <a:lstStyle>
            <a:lvl1pPr>
              <a:lnSpc>
                <a:spcPct val="110000"/>
              </a:lnSpc>
              <a:defRPr sz="2600"/>
            </a:lvl1pPr>
          </a:lstStyle>
          <a:p>
            <a:r>
              <a:rPr lang="en-US" altLang="ja-JP" dirty="0"/>
              <a:t>Document title</a:t>
            </a:r>
            <a:br>
              <a:rPr lang="en-US" altLang="ja-JP" dirty="0"/>
            </a:br>
            <a:r>
              <a:rPr lang="en-US" altLang="ja-JP" dirty="0"/>
              <a:t>Arial Regular 26 pt.</a:t>
            </a:r>
            <a:br>
              <a:rPr lang="en-US" altLang="ja-JP" dirty="0"/>
            </a:br>
            <a:r>
              <a:rPr lang="en-US" altLang="ja-JP" dirty="0"/>
              <a:t>Third line</a:t>
            </a:r>
            <a:endParaRPr lang="en-US" dirty="0"/>
          </a:p>
        </p:txBody>
      </p:sp>
      <p:sp>
        <p:nvSpPr>
          <p:cNvPr id="10" name="テキスト プレースホルダー 3"/>
          <p:cNvSpPr>
            <a:spLocks noGrp="1"/>
          </p:cNvSpPr>
          <p:nvPr>
            <p:ph type="body" sz="quarter" idx="13" hasCustomPrompt="1"/>
          </p:nvPr>
        </p:nvSpPr>
        <p:spPr>
          <a:xfrm>
            <a:off x="1424513" y="3545042"/>
            <a:ext cx="5328741" cy="658114"/>
          </a:xfrm>
          <a:prstGeom prst="rect">
            <a:avLst/>
          </a:prstGeom>
        </p:spPr>
        <p:txBody>
          <a:bodyPr vert="horz" lIns="54000" tIns="0" rIns="54000" bIns="0" rtlCol="0" anchor="t">
            <a:noAutofit/>
          </a:bodyPr>
          <a:lstStyle>
            <a:lvl1pPr>
              <a:spcAft>
                <a:spcPts val="0"/>
              </a:spcAft>
              <a:defRPr lang="ja-JP" altLang="en-US" sz="1200" b="1" i="0" cap="none" baseline="0" dirty="0" smtClean="0">
                <a:latin typeface="+mn-lt"/>
                <a:ea typeface="+mn-ea"/>
                <a:cs typeface="+mn-cs"/>
              </a:defRPr>
            </a:lvl1pPr>
          </a:lstStyle>
          <a:p>
            <a:r>
              <a:rPr lang="en-US" altLang="ja-JP" dirty="0"/>
              <a:t>Document Subhead Arial Bold 12 pt.</a:t>
            </a:r>
          </a:p>
          <a:p>
            <a:r>
              <a:rPr lang="en-US" altLang="ja-JP" dirty="0"/>
              <a:t>Department</a:t>
            </a:r>
            <a:r>
              <a:rPr lang="ja-JP" altLang="en-US" dirty="0"/>
              <a:t> </a:t>
            </a:r>
            <a:r>
              <a:rPr lang="en-US" altLang="ja-JP" dirty="0"/>
              <a:t>Name</a:t>
            </a:r>
          </a:p>
          <a:p>
            <a:r>
              <a:rPr lang="en-US" altLang="ja-JP" dirty="0"/>
              <a:t>Day month year</a:t>
            </a:r>
          </a:p>
        </p:txBody>
      </p:sp>
      <p:sp>
        <p:nvSpPr>
          <p:cNvPr id="7" name="テキスト プレースホルダー 10"/>
          <p:cNvSpPr>
            <a:spLocks noGrp="1"/>
          </p:cNvSpPr>
          <p:nvPr>
            <p:ph type="body" sz="quarter" idx="12" hasCustomPrompt="1"/>
          </p:nvPr>
        </p:nvSpPr>
        <p:spPr>
          <a:xfrm>
            <a:off x="414000" y="350015"/>
            <a:ext cx="5237034" cy="687988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>
            <a:lvl1pPr>
              <a:lnSpc>
                <a:spcPct val="100000"/>
              </a:lnSpc>
              <a:defRPr lang="ja-JP" altLang="en-US" sz="2000" b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>
              <a:defRPr lang="ja-JP" altLang="en-US" sz="2000" b="0" smtClean="0"/>
            </a:lvl2pPr>
            <a:lvl3pPr>
              <a:defRPr lang="ja-JP" altLang="en-US" sz="2000" b="0" smtClean="0"/>
            </a:lvl3pPr>
            <a:lvl4pPr>
              <a:defRPr lang="ja-JP" altLang="en-US" sz="2000" b="0" smtClean="0"/>
            </a:lvl4pPr>
            <a:lvl5pPr>
              <a:defRPr lang="ja-JP" altLang="en-US" sz="2000" b="0"/>
            </a:lvl5pPr>
          </a:lstStyle>
          <a:p>
            <a:r>
              <a:rPr lang="en-US" altLang="ja-JP" dirty="0"/>
              <a:t>Client name Arial Regular 20pt.</a:t>
            </a: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ENG Cover 3</a:t>
            </a:r>
            <a:endParaRPr kumimoji="1" lang="ja-JP" altLang="en-US" sz="600" baseline="0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908" y="6134100"/>
            <a:ext cx="1448465" cy="336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グループ化 11"/>
          <p:cNvGrpSpPr/>
          <p:nvPr userDrawn="1"/>
        </p:nvGrpSpPr>
        <p:grpSpPr>
          <a:xfrm>
            <a:off x="1427495" y="-113318"/>
            <a:ext cx="4747260" cy="92724"/>
            <a:chOff x="1427495" y="-138636"/>
            <a:chExt cx="4747260" cy="92724"/>
          </a:xfrm>
        </p:grpSpPr>
        <p:sp>
          <p:nvSpPr>
            <p:cNvPr id="13" name="Line 236"/>
            <p:cNvSpPr>
              <a:spLocks noChangeShapeType="1"/>
            </p:cNvSpPr>
            <p:nvPr userDrawn="1"/>
          </p:nvSpPr>
          <p:spPr bwMode="auto">
            <a:xfrm>
              <a:off x="6030292" y="-13101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4" name="Line 237"/>
            <p:cNvSpPr>
              <a:spLocks noChangeShapeType="1"/>
            </p:cNvSpPr>
            <p:nvPr userDrawn="1"/>
          </p:nvSpPr>
          <p:spPr bwMode="auto">
            <a:xfrm>
              <a:off x="6174755" y="-13101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5" name="Line 237"/>
            <p:cNvSpPr>
              <a:spLocks noChangeShapeType="1"/>
            </p:cNvSpPr>
            <p:nvPr userDrawn="1"/>
          </p:nvSpPr>
          <p:spPr bwMode="auto">
            <a:xfrm>
              <a:off x="1427495" y="-138636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16" name="グループ化 15"/>
          <p:cNvGrpSpPr/>
          <p:nvPr userDrawn="1"/>
        </p:nvGrpSpPr>
        <p:grpSpPr>
          <a:xfrm>
            <a:off x="1427495" y="6878749"/>
            <a:ext cx="4747260" cy="92724"/>
            <a:chOff x="1427495" y="6879384"/>
            <a:chExt cx="4747260" cy="92724"/>
          </a:xfrm>
        </p:grpSpPr>
        <p:sp>
          <p:nvSpPr>
            <p:cNvPr id="17" name="Line 236"/>
            <p:cNvSpPr>
              <a:spLocks noChangeShapeType="1"/>
            </p:cNvSpPr>
            <p:nvPr userDrawn="1"/>
          </p:nvSpPr>
          <p:spPr bwMode="auto">
            <a:xfrm>
              <a:off x="6030292" y="687938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8" name="Line 237"/>
            <p:cNvSpPr>
              <a:spLocks noChangeShapeType="1"/>
            </p:cNvSpPr>
            <p:nvPr userDrawn="1"/>
          </p:nvSpPr>
          <p:spPr bwMode="auto">
            <a:xfrm>
              <a:off x="6174755" y="687938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9" name="Line 237"/>
            <p:cNvSpPr>
              <a:spLocks noChangeShapeType="1"/>
            </p:cNvSpPr>
            <p:nvPr userDrawn="1"/>
          </p:nvSpPr>
          <p:spPr bwMode="auto">
            <a:xfrm>
              <a:off x="1427495" y="6887004"/>
              <a:ext cx="0" cy="85104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3" name="グループ化 2"/>
          <p:cNvGrpSpPr/>
          <p:nvPr userDrawn="1"/>
        </p:nvGrpSpPr>
        <p:grpSpPr>
          <a:xfrm>
            <a:off x="-105884" y="350838"/>
            <a:ext cx="80962" cy="3809184"/>
            <a:chOff x="-105884" y="350838"/>
            <a:chExt cx="80962" cy="3809184"/>
          </a:xfrm>
        </p:grpSpPr>
        <p:sp>
          <p:nvSpPr>
            <p:cNvPr id="21" name="Line 247"/>
            <p:cNvSpPr>
              <a:spLocks noChangeShapeType="1"/>
            </p:cNvSpPr>
            <p:nvPr userDrawn="1"/>
          </p:nvSpPr>
          <p:spPr bwMode="auto">
            <a:xfrm>
              <a:off x="-105884" y="416002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Line 110"/>
            <p:cNvSpPr>
              <a:spLocks noChangeShapeType="1"/>
            </p:cNvSpPr>
            <p:nvPr userDrawn="1"/>
          </p:nvSpPr>
          <p:spPr bwMode="auto">
            <a:xfrm>
              <a:off x="-105884" y="1038003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Line 112"/>
            <p:cNvSpPr>
              <a:spLocks noChangeShapeType="1"/>
            </p:cNvSpPr>
            <p:nvPr userDrawn="1"/>
          </p:nvSpPr>
          <p:spPr bwMode="auto">
            <a:xfrm>
              <a:off x="-105884" y="354504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" name="Line 112"/>
            <p:cNvSpPr>
              <a:spLocks noChangeShapeType="1"/>
            </p:cNvSpPr>
            <p:nvPr userDrawn="1"/>
          </p:nvSpPr>
          <p:spPr bwMode="auto">
            <a:xfrm>
              <a:off x="-105884" y="3284986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" name="Line 110"/>
            <p:cNvSpPr>
              <a:spLocks noChangeShapeType="1"/>
            </p:cNvSpPr>
            <p:nvPr userDrawn="1"/>
          </p:nvSpPr>
          <p:spPr bwMode="auto">
            <a:xfrm>
              <a:off x="-105884" y="350838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" name="Line 112"/>
            <p:cNvSpPr>
              <a:spLocks noChangeShapeType="1"/>
            </p:cNvSpPr>
            <p:nvPr userDrawn="1"/>
          </p:nvSpPr>
          <p:spPr bwMode="auto">
            <a:xfrm>
              <a:off x="-105884" y="1764002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27" name="テキスト ボックス 26"/>
          <p:cNvSpPr txBox="1"/>
          <p:nvPr userDrawn="1"/>
        </p:nvSpPr>
        <p:spPr bwMode="auto">
          <a:xfrm>
            <a:off x="414000" y="6202936"/>
            <a:ext cx="2520563" cy="23083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800" b="1" baseline="0" dirty="0">
                <a:solidFill>
                  <a:schemeClr val="tx1"/>
                </a:solidFill>
              </a:rPr>
              <a:t>Mitsubishi UFJ Research and Consulting</a:t>
            </a:r>
          </a:p>
          <a:p>
            <a:r>
              <a:rPr kumimoji="1" lang="en-US" altLang="ja-JP" sz="700" baseline="0" dirty="0">
                <a:solidFill>
                  <a:schemeClr val="tx1"/>
                </a:solidFill>
              </a:rPr>
              <a:t>A</a:t>
            </a:r>
            <a:r>
              <a:rPr kumimoji="1" lang="ja-JP" altLang="en-US" sz="700" baseline="0" dirty="0">
                <a:solidFill>
                  <a:schemeClr val="tx1"/>
                </a:solidFill>
              </a:rPr>
              <a:t> </a:t>
            </a:r>
            <a:r>
              <a:rPr kumimoji="1" lang="en-US" altLang="ja-JP" sz="700" baseline="0" dirty="0">
                <a:solidFill>
                  <a:schemeClr val="tx1"/>
                </a:solidFill>
              </a:rPr>
              <a:t>member</a:t>
            </a:r>
            <a:r>
              <a:rPr kumimoji="1" lang="ja-JP" altLang="en-US" sz="700" baseline="0" dirty="0">
                <a:solidFill>
                  <a:schemeClr val="tx1"/>
                </a:solidFill>
              </a:rPr>
              <a:t> </a:t>
            </a:r>
            <a:r>
              <a:rPr kumimoji="1" lang="en-US" altLang="ja-JP" sz="700" baseline="0" dirty="0">
                <a:solidFill>
                  <a:schemeClr val="tx1"/>
                </a:solidFill>
              </a:rPr>
              <a:t>of</a:t>
            </a:r>
            <a:r>
              <a:rPr kumimoji="1" lang="ja-JP" altLang="en-US" sz="700" baseline="0" dirty="0">
                <a:solidFill>
                  <a:schemeClr val="tx1"/>
                </a:solidFill>
              </a:rPr>
              <a:t> </a:t>
            </a:r>
            <a:r>
              <a:rPr kumimoji="1" lang="en-US" altLang="ja-JP" sz="700" baseline="0" dirty="0">
                <a:solidFill>
                  <a:schemeClr val="tx1"/>
                </a:solidFill>
              </a:rPr>
              <a:t>MUFG,</a:t>
            </a:r>
            <a:r>
              <a:rPr kumimoji="1" lang="ja-JP" altLang="en-US" sz="700" baseline="0" dirty="0">
                <a:solidFill>
                  <a:schemeClr val="tx1"/>
                </a:solidFill>
              </a:rPr>
              <a:t> </a:t>
            </a:r>
            <a:r>
              <a:rPr kumimoji="1" lang="en-US" altLang="ja-JP" sz="700" baseline="0" dirty="0">
                <a:solidFill>
                  <a:schemeClr val="tx1"/>
                </a:solidFill>
              </a:rPr>
              <a:t>a global financial group </a:t>
            </a:r>
          </a:p>
        </p:txBody>
      </p:sp>
    </p:spTree>
    <p:extLst>
      <p:ext uri="{BB962C8B-B14F-4D97-AF65-F5344CB8AC3E}">
        <p14:creationId xmlns:p14="http://schemas.microsoft.com/office/powerpoint/2010/main" val="3200104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e 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323850"/>
            <a:ext cx="9075600" cy="379413"/>
          </a:xfrm>
        </p:spPr>
        <p:txBody>
          <a:bodyPr lIns="54000"/>
          <a:lstStyle>
            <a:lvl1pPr>
              <a:defRPr baseline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r>
              <a:rPr lang="ja-JP" altLang="en-US" dirty="0"/>
              <a:t>タイトル</a:t>
            </a:r>
            <a:endParaRPr lang="en-US" dirty="0"/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LINE</a:t>
            </a:r>
            <a:r>
              <a:rPr kumimoji="1" lang="ja-JP" altLang="en-US" sz="600" baseline="0" dirty="0"/>
              <a:t> 本文ページ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>
          <a:xfrm>
            <a:off x="414000" y="1028700"/>
            <a:ext cx="9075600" cy="293670"/>
          </a:xfrm>
        </p:spPr>
        <p:txBody>
          <a:bodyPr lIns="53975" tIns="53975" rIns="53975" bIns="53975">
            <a:spAutoFit/>
          </a:bodyPr>
          <a:lstStyle>
            <a:lvl1pPr>
              <a:spcBef>
                <a:spcPts val="400"/>
              </a:spcBef>
              <a:spcAft>
                <a:spcPts val="0"/>
              </a:spcAft>
              <a:defRPr sz="1200" b="1"/>
            </a:lvl1pPr>
            <a:lvl2pPr>
              <a:spcBef>
                <a:spcPts val="400"/>
              </a:spcBef>
              <a:spcAft>
                <a:spcPts val="0"/>
              </a:spcAft>
              <a:defRPr sz="1200" b="1"/>
            </a:lvl2pPr>
            <a:lvl3pPr>
              <a:spcBef>
                <a:spcPts val="400"/>
              </a:spcBef>
              <a:spcAft>
                <a:spcPts val="0"/>
              </a:spcAft>
              <a:defRPr sz="1200" b="1"/>
            </a:lvl3pPr>
            <a:lvl4pPr>
              <a:spcBef>
                <a:spcPts val="400"/>
              </a:spcBef>
              <a:spcAft>
                <a:spcPts val="0"/>
              </a:spcAft>
              <a:defRPr sz="1200" b="1"/>
            </a:lvl4pPr>
            <a:lvl5pPr>
              <a:spcBef>
                <a:spcPts val="400"/>
              </a:spcBef>
              <a:spcAft>
                <a:spcPts val="0"/>
              </a:spcAft>
              <a:defRPr sz="1200" b="1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" name="縦書きテキスト プレースホルダー 9"/>
          <p:cNvSpPr>
            <a:spLocks noGrp="1"/>
          </p:cNvSpPr>
          <p:nvPr>
            <p:ph type="body" orient="vert" sz="quarter" idx="15" hasCustomPrompt="1"/>
          </p:nvPr>
        </p:nvSpPr>
        <p:spPr>
          <a:xfrm>
            <a:off x="414000" y="702000"/>
            <a:ext cx="9075600" cy="192086"/>
          </a:xfrm>
          <a:noFill/>
          <a:ln>
            <a:noFill/>
          </a:ln>
        </p:spPr>
        <p:txBody>
          <a:bodyPr vert="horz" lIns="54000" tIns="0" rIns="54000" bIns="0" rtlCol="0" anchor="ctr">
            <a:noAutofit/>
          </a:bodyPr>
          <a:lstStyle>
            <a:lvl1pPr>
              <a:defRPr lang="ja-JP" altLang="en-US" b="0" i="0" cap="none" baseline="0" smtClean="0">
                <a:solidFill>
                  <a:srgbClr val="000000"/>
                </a:solidFill>
              </a:defRPr>
            </a:lvl1pPr>
            <a:lvl2pPr>
              <a:defRPr lang="ja-JP" altLang="en-US" sz="1000" b="0" i="0" cap="none" baseline="0" smtClean="0"/>
            </a:lvl2pPr>
            <a:lvl3pPr>
              <a:defRPr lang="ja-JP" altLang="en-US" sz="1200" b="1" i="0" cap="all" smtClean="0"/>
            </a:lvl3pPr>
            <a:lvl4pPr>
              <a:defRPr lang="ja-JP" altLang="en-US" sz="1200" b="1" i="0" cap="all" smtClean="0"/>
            </a:lvl4pPr>
            <a:lvl5pPr>
              <a:defRPr lang="ja-JP" altLang="en-US" sz="1200" b="1" cap="all"/>
            </a:lvl5pPr>
          </a:lstStyle>
          <a:p>
            <a:pPr lvl="0"/>
            <a:r>
              <a:rPr lang="ja-JP" altLang="en-US" dirty="0"/>
              <a:t>サブタイトル（使用しない場合は削除可）</a:t>
            </a:r>
          </a:p>
        </p:txBody>
      </p:sp>
    </p:spTree>
    <p:extLst>
      <p:ext uri="{BB962C8B-B14F-4D97-AF65-F5344CB8AC3E}">
        <p14:creationId xmlns:p14="http://schemas.microsoft.com/office/powerpoint/2010/main" val="399556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r 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">
          <a:xfrm>
            <a:off x="-1" y="-1"/>
            <a:ext cx="9906001" cy="921600"/>
          </a:xfrm>
          <a:prstGeom prst="rect">
            <a:avLst/>
          </a:prstGeom>
          <a:gradFill flip="none" rotWithShape="1">
            <a:gsLst>
              <a:gs pos="0">
                <a:srgbClr val="820000"/>
              </a:gs>
              <a:gs pos="100000">
                <a:schemeClr val="bg2"/>
              </a:gs>
              <a:gs pos="62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323850"/>
            <a:ext cx="9075600" cy="379413"/>
          </a:xfrm>
        </p:spPr>
        <p:txBody>
          <a:bodyPr lIns="54000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</a:lstStyle>
          <a:p>
            <a:r>
              <a:rPr lang="ja-JP" altLang="en-US" dirty="0"/>
              <a:t>タイトルの書式設定</a:t>
            </a:r>
            <a:endParaRPr lang="en-US" dirty="0"/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BAR</a:t>
            </a:r>
            <a:r>
              <a:rPr kumimoji="1" lang="ja-JP" altLang="en-US" sz="600" baseline="0" dirty="0"/>
              <a:t> 本文ページ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>
          <a:xfrm>
            <a:off x="414000" y="1028700"/>
            <a:ext cx="9075600" cy="293670"/>
          </a:xfrm>
        </p:spPr>
        <p:txBody>
          <a:bodyPr lIns="53975" tIns="53975" rIns="53975" bIns="53975">
            <a:spAutoFit/>
          </a:bodyPr>
          <a:lstStyle>
            <a:lvl1pPr>
              <a:spcBef>
                <a:spcPts val="400"/>
              </a:spcBef>
              <a:spcAft>
                <a:spcPts val="0"/>
              </a:spcAft>
              <a:defRPr sz="1200" b="1"/>
            </a:lvl1pPr>
            <a:lvl2pPr>
              <a:spcBef>
                <a:spcPts val="400"/>
              </a:spcBef>
              <a:spcAft>
                <a:spcPts val="0"/>
              </a:spcAft>
              <a:defRPr sz="1200" b="1"/>
            </a:lvl2pPr>
            <a:lvl3pPr>
              <a:spcBef>
                <a:spcPts val="400"/>
              </a:spcBef>
              <a:spcAft>
                <a:spcPts val="0"/>
              </a:spcAft>
              <a:defRPr sz="1200" b="1"/>
            </a:lvl3pPr>
            <a:lvl4pPr>
              <a:spcBef>
                <a:spcPts val="400"/>
              </a:spcBef>
              <a:spcAft>
                <a:spcPts val="0"/>
              </a:spcAft>
              <a:defRPr sz="1200" b="1"/>
            </a:lvl4pPr>
            <a:lvl5pPr>
              <a:spcBef>
                <a:spcPts val="400"/>
              </a:spcBef>
              <a:spcAft>
                <a:spcPts val="0"/>
              </a:spcAft>
              <a:defRPr sz="1200" b="1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8" name="縦書きテキスト プレースホルダー 7"/>
          <p:cNvSpPr>
            <a:spLocks noGrp="1"/>
          </p:cNvSpPr>
          <p:nvPr>
            <p:ph type="body" orient="vert" sz="quarter" idx="14" hasCustomPrompt="1"/>
          </p:nvPr>
        </p:nvSpPr>
        <p:spPr>
          <a:xfrm>
            <a:off x="414000" y="702000"/>
            <a:ext cx="9075600" cy="192086"/>
          </a:xfrm>
          <a:noFill/>
          <a:ln>
            <a:noFill/>
          </a:ln>
        </p:spPr>
        <p:txBody>
          <a:bodyPr vert="horz" lIns="54000" tIns="0" rIns="54000" bIns="0" rtlCol="0" anchor="ctr">
            <a:noAutofit/>
          </a:bodyPr>
          <a:lstStyle>
            <a:lvl1pPr>
              <a:defRPr lang="ja-JP" altLang="en-US" b="0" i="0" cap="none" baseline="0" smtClean="0">
                <a:solidFill>
                  <a:srgbClr val="FFFFFF"/>
                </a:solidFill>
              </a:defRPr>
            </a:lvl1pPr>
            <a:lvl2pPr>
              <a:defRPr lang="ja-JP" altLang="en-US" sz="1000" b="0" i="0" cap="none" baseline="0" smtClean="0"/>
            </a:lvl2pPr>
            <a:lvl3pPr>
              <a:defRPr lang="ja-JP" altLang="en-US" sz="1200" b="1" i="0" cap="all" smtClean="0"/>
            </a:lvl3pPr>
            <a:lvl4pPr>
              <a:defRPr lang="ja-JP" altLang="en-US" sz="1200" b="1" i="0" cap="all" smtClean="0"/>
            </a:lvl4pPr>
            <a:lvl5pPr>
              <a:defRPr lang="ja-JP" altLang="en-US" sz="1200" b="1" cap="all"/>
            </a:lvl5pPr>
          </a:lstStyle>
          <a:p>
            <a:pPr lvl="0"/>
            <a:r>
              <a:rPr lang="ja-JP" altLang="en-US" dirty="0"/>
              <a:t>サブタイトルの書式設定</a:t>
            </a: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テキスト ボックス 10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grpSp>
        <p:nvGrpSpPr>
          <p:cNvPr id="12" name="Group 83"/>
          <p:cNvGrpSpPr/>
          <p:nvPr userDrawn="1">
            <p:custDataLst>
              <p:tags r:id="rId1"/>
            </p:custDataLst>
          </p:nvPr>
        </p:nvGrpSpPr>
        <p:grpSpPr>
          <a:xfrm>
            <a:off x="413544" y="6879384"/>
            <a:ext cx="9076531" cy="85104"/>
            <a:chOff x="413544" y="-261938"/>
            <a:chExt cx="9076531" cy="247650"/>
          </a:xfrm>
        </p:grpSpPr>
        <p:sp>
          <p:nvSpPr>
            <p:cNvPr id="13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4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5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6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7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8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9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0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1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2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3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4" name="Line 239"/>
            <p:cNvSpPr>
              <a:spLocks noChangeShapeType="1"/>
            </p:cNvSpPr>
            <p:nvPr userDrawn="1"/>
          </p:nvSpPr>
          <p:spPr bwMode="auto">
            <a:xfrm>
              <a:off x="949007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25" name="Group 83"/>
          <p:cNvGrpSpPr/>
          <p:nvPr userDrawn="1">
            <p:custDataLst>
              <p:tags r:id="rId2"/>
            </p:custDataLst>
          </p:nvPr>
        </p:nvGrpSpPr>
        <p:grpSpPr>
          <a:xfrm>
            <a:off x="413544" y="-105585"/>
            <a:ext cx="9074150" cy="85104"/>
            <a:chOff x="413544" y="-261938"/>
            <a:chExt cx="9074150" cy="247650"/>
          </a:xfrm>
        </p:grpSpPr>
        <p:sp>
          <p:nvSpPr>
            <p:cNvPr id="26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7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8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29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0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1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2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3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4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5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6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37" name="Line 239"/>
            <p:cNvSpPr>
              <a:spLocks noChangeShapeType="1"/>
            </p:cNvSpPr>
            <p:nvPr userDrawn="1"/>
          </p:nvSpPr>
          <p:spPr bwMode="auto">
            <a:xfrm>
              <a:off x="94876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38" name="Group 136"/>
          <p:cNvGrpSpPr/>
          <p:nvPr userDrawn="1">
            <p:custDataLst>
              <p:tags r:id="rId3"/>
            </p:custDataLst>
          </p:nvPr>
        </p:nvGrpSpPr>
        <p:grpSpPr>
          <a:xfrm>
            <a:off x="-102316" y="321469"/>
            <a:ext cx="80962" cy="6326462"/>
            <a:chOff x="9926638" y="321469"/>
            <a:chExt cx="282575" cy="6326462"/>
          </a:xfrm>
        </p:grpSpPr>
        <p:sp>
          <p:nvSpPr>
            <p:cNvPr id="39" name="Line 243"/>
            <p:cNvSpPr>
              <a:spLocks noChangeShapeType="1"/>
            </p:cNvSpPr>
            <p:nvPr userDrawn="1"/>
          </p:nvSpPr>
          <p:spPr bwMode="auto">
            <a:xfrm>
              <a:off x="9926638" y="70088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0" name="Line 244"/>
            <p:cNvSpPr>
              <a:spLocks noChangeShapeType="1"/>
            </p:cNvSpPr>
            <p:nvPr userDrawn="1"/>
          </p:nvSpPr>
          <p:spPr bwMode="auto">
            <a:xfrm>
              <a:off x="9926638" y="123344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" name="Line 246"/>
            <p:cNvSpPr>
              <a:spLocks noChangeShapeType="1"/>
            </p:cNvSpPr>
            <p:nvPr userDrawn="1"/>
          </p:nvSpPr>
          <p:spPr bwMode="auto">
            <a:xfrm>
              <a:off x="9926638" y="37634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2" name="Line 247"/>
            <p:cNvSpPr>
              <a:spLocks noChangeShapeType="1"/>
            </p:cNvSpPr>
            <p:nvPr userDrawn="1"/>
          </p:nvSpPr>
          <p:spPr bwMode="auto">
            <a:xfrm>
              <a:off x="9926638" y="41294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3" name="Line 248"/>
            <p:cNvSpPr>
              <a:spLocks noChangeShapeType="1"/>
            </p:cNvSpPr>
            <p:nvPr userDrawn="1"/>
          </p:nvSpPr>
          <p:spPr bwMode="auto">
            <a:xfrm>
              <a:off x="9926638" y="623570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4" name="Line 249"/>
            <p:cNvSpPr>
              <a:spLocks noChangeShapeType="1"/>
            </p:cNvSpPr>
            <p:nvPr userDrawn="1"/>
          </p:nvSpPr>
          <p:spPr bwMode="auto">
            <a:xfrm>
              <a:off x="9926638" y="643493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>
              <a:off x="9926638" y="32146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6" name="Line 110"/>
            <p:cNvSpPr>
              <a:spLocks noChangeShapeType="1"/>
            </p:cNvSpPr>
            <p:nvPr userDrawn="1"/>
          </p:nvSpPr>
          <p:spPr bwMode="auto">
            <a:xfrm>
              <a:off x="9926638" y="102631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7" name="Line 112"/>
            <p:cNvSpPr>
              <a:spLocks noChangeShapeType="1"/>
            </p:cNvSpPr>
            <p:nvPr userDrawn="1"/>
          </p:nvSpPr>
          <p:spPr bwMode="auto">
            <a:xfrm>
              <a:off x="9926638" y="34949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" name="Line 110"/>
            <p:cNvSpPr>
              <a:spLocks noChangeShapeType="1"/>
            </p:cNvSpPr>
            <p:nvPr userDrawn="1"/>
          </p:nvSpPr>
          <p:spPr bwMode="auto">
            <a:xfrm>
              <a:off x="9926638" y="9085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9" name="Line 244"/>
            <p:cNvSpPr>
              <a:spLocks noChangeShapeType="1"/>
            </p:cNvSpPr>
            <p:nvPr userDrawn="1"/>
          </p:nvSpPr>
          <p:spPr bwMode="auto">
            <a:xfrm>
              <a:off x="9926638" y="1392334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0" name="Line 112"/>
            <p:cNvSpPr>
              <a:spLocks noChangeShapeType="1"/>
            </p:cNvSpPr>
            <p:nvPr userDrawn="1"/>
          </p:nvSpPr>
          <p:spPr bwMode="auto">
            <a:xfrm>
              <a:off x="9926638" y="2266423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1" name="Line 112"/>
            <p:cNvSpPr>
              <a:spLocks noChangeShapeType="1"/>
            </p:cNvSpPr>
            <p:nvPr userDrawn="1"/>
          </p:nvSpPr>
          <p:spPr bwMode="auto">
            <a:xfrm>
              <a:off x="9926638" y="190278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" name="Line 246"/>
            <p:cNvSpPr>
              <a:spLocks noChangeShapeType="1"/>
            </p:cNvSpPr>
            <p:nvPr userDrawn="1"/>
          </p:nvSpPr>
          <p:spPr bwMode="auto">
            <a:xfrm>
              <a:off x="9926638" y="38822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3" name="Line 247"/>
            <p:cNvSpPr>
              <a:spLocks noChangeShapeType="1"/>
            </p:cNvSpPr>
            <p:nvPr userDrawn="1"/>
          </p:nvSpPr>
          <p:spPr bwMode="auto">
            <a:xfrm>
              <a:off x="9926638" y="42575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4" name="Line 247"/>
            <p:cNvSpPr>
              <a:spLocks noChangeShapeType="1"/>
            </p:cNvSpPr>
            <p:nvPr userDrawn="1"/>
          </p:nvSpPr>
          <p:spPr bwMode="auto">
            <a:xfrm>
              <a:off x="9926638" y="46188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5" name="Line 110"/>
            <p:cNvSpPr>
              <a:spLocks noChangeShapeType="1"/>
            </p:cNvSpPr>
            <p:nvPr userDrawn="1"/>
          </p:nvSpPr>
          <p:spPr bwMode="auto">
            <a:xfrm>
              <a:off x="9926638" y="3675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6" name="Line 249"/>
            <p:cNvSpPr>
              <a:spLocks noChangeShapeType="1"/>
            </p:cNvSpPr>
            <p:nvPr userDrawn="1"/>
          </p:nvSpPr>
          <p:spPr bwMode="auto">
            <a:xfrm>
              <a:off x="9926638" y="66479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57" name="Group 136"/>
          <p:cNvGrpSpPr/>
          <p:nvPr userDrawn="1">
            <p:custDataLst>
              <p:tags r:id="rId4"/>
            </p:custDataLst>
          </p:nvPr>
        </p:nvGrpSpPr>
        <p:grpSpPr>
          <a:xfrm>
            <a:off x="9926639" y="321469"/>
            <a:ext cx="80962" cy="6326462"/>
            <a:chOff x="9926638" y="321469"/>
            <a:chExt cx="282575" cy="6326462"/>
          </a:xfrm>
        </p:grpSpPr>
        <p:sp>
          <p:nvSpPr>
            <p:cNvPr id="58" name="Line 243"/>
            <p:cNvSpPr>
              <a:spLocks noChangeShapeType="1"/>
            </p:cNvSpPr>
            <p:nvPr userDrawn="1"/>
          </p:nvSpPr>
          <p:spPr bwMode="auto">
            <a:xfrm>
              <a:off x="9926638" y="70088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9" name="Line 244"/>
            <p:cNvSpPr>
              <a:spLocks noChangeShapeType="1"/>
            </p:cNvSpPr>
            <p:nvPr userDrawn="1"/>
          </p:nvSpPr>
          <p:spPr bwMode="auto">
            <a:xfrm>
              <a:off x="9926638" y="123344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0" name="Line 246"/>
            <p:cNvSpPr>
              <a:spLocks noChangeShapeType="1"/>
            </p:cNvSpPr>
            <p:nvPr userDrawn="1"/>
          </p:nvSpPr>
          <p:spPr bwMode="auto">
            <a:xfrm>
              <a:off x="9926638" y="37634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" name="Line 247"/>
            <p:cNvSpPr>
              <a:spLocks noChangeShapeType="1"/>
            </p:cNvSpPr>
            <p:nvPr userDrawn="1"/>
          </p:nvSpPr>
          <p:spPr bwMode="auto">
            <a:xfrm>
              <a:off x="9926638" y="41294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2" name="Line 248"/>
            <p:cNvSpPr>
              <a:spLocks noChangeShapeType="1"/>
            </p:cNvSpPr>
            <p:nvPr userDrawn="1"/>
          </p:nvSpPr>
          <p:spPr bwMode="auto">
            <a:xfrm>
              <a:off x="9926638" y="623570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3" name="Line 249"/>
            <p:cNvSpPr>
              <a:spLocks noChangeShapeType="1"/>
            </p:cNvSpPr>
            <p:nvPr userDrawn="1"/>
          </p:nvSpPr>
          <p:spPr bwMode="auto">
            <a:xfrm>
              <a:off x="9926638" y="643493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4" name="Line 110"/>
            <p:cNvSpPr>
              <a:spLocks noChangeShapeType="1"/>
            </p:cNvSpPr>
            <p:nvPr userDrawn="1"/>
          </p:nvSpPr>
          <p:spPr bwMode="auto">
            <a:xfrm>
              <a:off x="9926638" y="32146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5" name="Line 110"/>
            <p:cNvSpPr>
              <a:spLocks noChangeShapeType="1"/>
            </p:cNvSpPr>
            <p:nvPr userDrawn="1"/>
          </p:nvSpPr>
          <p:spPr bwMode="auto">
            <a:xfrm>
              <a:off x="9926638" y="102631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6" name="Line 112"/>
            <p:cNvSpPr>
              <a:spLocks noChangeShapeType="1"/>
            </p:cNvSpPr>
            <p:nvPr userDrawn="1"/>
          </p:nvSpPr>
          <p:spPr bwMode="auto">
            <a:xfrm>
              <a:off x="9926638" y="34949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7" name="Line 110"/>
            <p:cNvSpPr>
              <a:spLocks noChangeShapeType="1"/>
            </p:cNvSpPr>
            <p:nvPr userDrawn="1"/>
          </p:nvSpPr>
          <p:spPr bwMode="auto">
            <a:xfrm>
              <a:off x="9926638" y="9085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8" name="Line 244"/>
            <p:cNvSpPr>
              <a:spLocks noChangeShapeType="1"/>
            </p:cNvSpPr>
            <p:nvPr userDrawn="1"/>
          </p:nvSpPr>
          <p:spPr bwMode="auto">
            <a:xfrm>
              <a:off x="9926638" y="1392334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9" name="Line 112"/>
            <p:cNvSpPr>
              <a:spLocks noChangeShapeType="1"/>
            </p:cNvSpPr>
            <p:nvPr userDrawn="1"/>
          </p:nvSpPr>
          <p:spPr bwMode="auto">
            <a:xfrm>
              <a:off x="9926638" y="2266423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0" name="Line 112"/>
            <p:cNvSpPr>
              <a:spLocks noChangeShapeType="1"/>
            </p:cNvSpPr>
            <p:nvPr userDrawn="1"/>
          </p:nvSpPr>
          <p:spPr bwMode="auto">
            <a:xfrm>
              <a:off x="9926638" y="190278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1" name="Line 246"/>
            <p:cNvSpPr>
              <a:spLocks noChangeShapeType="1"/>
            </p:cNvSpPr>
            <p:nvPr userDrawn="1"/>
          </p:nvSpPr>
          <p:spPr bwMode="auto">
            <a:xfrm>
              <a:off x="9926638" y="38822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2" name="Line 247"/>
            <p:cNvSpPr>
              <a:spLocks noChangeShapeType="1"/>
            </p:cNvSpPr>
            <p:nvPr userDrawn="1"/>
          </p:nvSpPr>
          <p:spPr bwMode="auto">
            <a:xfrm>
              <a:off x="9926638" y="42575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3" name="Line 247"/>
            <p:cNvSpPr>
              <a:spLocks noChangeShapeType="1"/>
            </p:cNvSpPr>
            <p:nvPr userDrawn="1"/>
          </p:nvSpPr>
          <p:spPr bwMode="auto">
            <a:xfrm>
              <a:off x="9926638" y="46188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4" name="Line 110"/>
            <p:cNvSpPr>
              <a:spLocks noChangeShapeType="1"/>
            </p:cNvSpPr>
            <p:nvPr userDrawn="1"/>
          </p:nvSpPr>
          <p:spPr bwMode="auto">
            <a:xfrm>
              <a:off x="9926638" y="3675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5" name="Line 249"/>
            <p:cNvSpPr>
              <a:spLocks noChangeShapeType="1"/>
            </p:cNvSpPr>
            <p:nvPr userDrawn="1"/>
          </p:nvSpPr>
          <p:spPr bwMode="auto">
            <a:xfrm>
              <a:off x="9926638" y="66479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73271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ine/Bar 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2044640"/>
            <a:ext cx="9075600" cy="1229920"/>
          </a:xfrm>
        </p:spPr>
        <p:txBody>
          <a:bodyPr anchor="t"/>
          <a:lstStyle>
            <a:lvl1pPr>
              <a:lnSpc>
                <a:spcPts val="3034"/>
              </a:lnSpc>
              <a:defRPr sz="2400" baseline="0"/>
            </a:lvl1pPr>
          </a:lstStyle>
          <a:p>
            <a:r>
              <a:rPr lang="ja-JP" altLang="en-US" dirty="0"/>
              <a:t>セクションタイトル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24pt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4000" y="3288619"/>
            <a:ext cx="9075600" cy="1213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1pPr>
            <a:lvl2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2pPr>
            <a:lvl3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3pPr>
            <a:lvl4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4pPr>
            <a:lvl5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15200" y="1819275"/>
            <a:ext cx="9075600" cy="0"/>
          </a:xfrm>
          <a:prstGeom prst="line">
            <a:avLst/>
          </a:prstGeom>
          <a:ln w="9525" cap="rnd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ja-JP" altLang="en-US" sz="600" baseline="0" dirty="0"/>
              <a:t>セクション</a:t>
            </a: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grpSp>
        <p:nvGrpSpPr>
          <p:cNvPr id="3" name="グループ化 2"/>
          <p:cNvGrpSpPr/>
          <p:nvPr userDrawn="1"/>
        </p:nvGrpSpPr>
        <p:grpSpPr>
          <a:xfrm>
            <a:off x="-105884" y="2044640"/>
            <a:ext cx="80962" cy="2457511"/>
            <a:chOff x="-105884" y="2044640"/>
            <a:chExt cx="80962" cy="2457511"/>
          </a:xfrm>
        </p:grpSpPr>
        <p:sp>
          <p:nvSpPr>
            <p:cNvPr id="13" name="Line 247"/>
            <p:cNvSpPr>
              <a:spLocks noChangeShapeType="1"/>
            </p:cNvSpPr>
            <p:nvPr userDrawn="1"/>
          </p:nvSpPr>
          <p:spPr bwMode="auto">
            <a:xfrm>
              <a:off x="-105884" y="4502151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" name="Line 112"/>
            <p:cNvSpPr>
              <a:spLocks noChangeShapeType="1"/>
            </p:cNvSpPr>
            <p:nvPr userDrawn="1"/>
          </p:nvSpPr>
          <p:spPr bwMode="auto">
            <a:xfrm>
              <a:off x="-105884" y="3288619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" name="Line 112"/>
            <p:cNvSpPr>
              <a:spLocks noChangeShapeType="1"/>
            </p:cNvSpPr>
            <p:nvPr userDrawn="1"/>
          </p:nvSpPr>
          <p:spPr bwMode="auto">
            <a:xfrm>
              <a:off x="-105884" y="3274560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" name="Line 112"/>
            <p:cNvSpPr>
              <a:spLocks noChangeShapeType="1"/>
            </p:cNvSpPr>
            <p:nvPr userDrawn="1"/>
          </p:nvSpPr>
          <p:spPr bwMode="auto">
            <a:xfrm>
              <a:off x="-105884" y="2044640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9079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ine/Bar サブ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2044640"/>
            <a:ext cx="9075600" cy="1229920"/>
          </a:xfrm>
        </p:spPr>
        <p:txBody>
          <a:bodyPr anchor="t"/>
          <a:lstStyle>
            <a:lvl1pPr>
              <a:lnSpc>
                <a:spcPts val="3034"/>
              </a:lnSpc>
              <a:defRPr sz="2400" baseline="0"/>
            </a:lvl1pPr>
          </a:lstStyle>
          <a:p>
            <a:r>
              <a:rPr lang="ja-JP" altLang="en-US" dirty="0"/>
              <a:t>サブセクションタイトル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24pt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4000" y="3288619"/>
            <a:ext cx="9075600" cy="1213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1pPr>
            <a:lvl2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2pPr>
            <a:lvl3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3pPr>
            <a:lvl4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4pPr>
            <a:lvl5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15200" y="1819275"/>
            <a:ext cx="9075600" cy="0"/>
          </a:xfrm>
          <a:prstGeom prst="line">
            <a:avLst/>
          </a:prstGeom>
          <a:ln w="9525" cap="rnd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ja-JP" altLang="en-US" sz="600" baseline="0" dirty="0"/>
              <a:t>サブセクション</a:t>
            </a: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grpSp>
        <p:nvGrpSpPr>
          <p:cNvPr id="3" name="グループ化 2"/>
          <p:cNvGrpSpPr/>
          <p:nvPr userDrawn="1"/>
        </p:nvGrpSpPr>
        <p:grpSpPr>
          <a:xfrm>
            <a:off x="-105884" y="2044640"/>
            <a:ext cx="80962" cy="2457511"/>
            <a:chOff x="-105884" y="2044640"/>
            <a:chExt cx="80962" cy="2457511"/>
          </a:xfrm>
        </p:grpSpPr>
        <p:sp>
          <p:nvSpPr>
            <p:cNvPr id="13" name="Line 247"/>
            <p:cNvSpPr>
              <a:spLocks noChangeShapeType="1"/>
            </p:cNvSpPr>
            <p:nvPr userDrawn="1"/>
          </p:nvSpPr>
          <p:spPr bwMode="auto">
            <a:xfrm>
              <a:off x="-105884" y="4502151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" name="Line 112"/>
            <p:cNvSpPr>
              <a:spLocks noChangeShapeType="1"/>
            </p:cNvSpPr>
            <p:nvPr userDrawn="1"/>
          </p:nvSpPr>
          <p:spPr bwMode="auto">
            <a:xfrm>
              <a:off x="-105884" y="3288619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" name="Line 112"/>
            <p:cNvSpPr>
              <a:spLocks noChangeShapeType="1"/>
            </p:cNvSpPr>
            <p:nvPr userDrawn="1"/>
          </p:nvSpPr>
          <p:spPr bwMode="auto">
            <a:xfrm>
              <a:off x="-105884" y="3274560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" name="Line 112"/>
            <p:cNvSpPr>
              <a:spLocks noChangeShapeType="1"/>
            </p:cNvSpPr>
            <p:nvPr userDrawn="1"/>
          </p:nvSpPr>
          <p:spPr bwMode="auto">
            <a:xfrm>
              <a:off x="-105884" y="2044640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2712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ine/Bar Append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000" y="2044640"/>
            <a:ext cx="9075600" cy="1229920"/>
          </a:xfrm>
        </p:spPr>
        <p:txBody>
          <a:bodyPr anchor="t"/>
          <a:lstStyle>
            <a:lvl1pPr>
              <a:lnSpc>
                <a:spcPts val="3034"/>
              </a:lnSpc>
              <a:defRPr sz="2400" baseline="0"/>
            </a:lvl1pPr>
          </a:lstStyle>
          <a:p>
            <a:r>
              <a:rPr lang="en-US" altLang="ja-JP" dirty="0"/>
              <a:t>Appendix</a:t>
            </a:r>
            <a:r>
              <a:rPr lang="ja-JP" altLang="en-US" dirty="0"/>
              <a:t> </a:t>
            </a:r>
            <a:r>
              <a:rPr lang="en-US" altLang="ja-JP" dirty="0"/>
              <a:t>MSP</a:t>
            </a:r>
            <a:r>
              <a:rPr lang="ja-JP" altLang="en-US" dirty="0"/>
              <a:t>ゴシック </a:t>
            </a:r>
            <a:r>
              <a:rPr lang="en-US" altLang="ja-JP" dirty="0"/>
              <a:t>24pt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4000" y="3288619"/>
            <a:ext cx="9075600" cy="1213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1pPr>
            <a:lvl2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2pPr>
            <a:lvl3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3pPr>
            <a:lvl4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4pPr>
            <a:lvl5pPr marL="0" indent="0">
              <a:lnSpc>
                <a:spcPts val="1733"/>
              </a:lnSpc>
              <a:spcBef>
                <a:spcPts val="0"/>
              </a:spcBef>
              <a:buFontTx/>
              <a:buNone/>
              <a:defRPr sz="1100" b="1" i="0" cap="none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14000" y="1819275"/>
            <a:ext cx="9075600" cy="0"/>
          </a:xfrm>
          <a:prstGeom prst="line">
            <a:avLst/>
          </a:prstGeom>
          <a:ln w="9525" cap="rnd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 userDrawn="1"/>
        </p:nvSpPr>
        <p:spPr>
          <a:xfrm>
            <a:off x="9346192" y="-133708"/>
            <a:ext cx="559809" cy="9968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r"/>
            <a:r>
              <a:rPr kumimoji="1" lang="en-US" altLang="ja-JP" sz="600" baseline="0" dirty="0"/>
              <a:t>Appendix</a:t>
            </a:r>
            <a:endParaRPr kumimoji="1" lang="ja-JP" altLang="en-US" sz="600" baseline="0" dirty="0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 userDrawn="1"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 dirty="0">
                <a:solidFill>
                  <a:schemeClr val="tx1"/>
                </a:solidFill>
              </a:rPr>
              <a:t>Mitsubishi UFJ </a:t>
            </a:r>
            <a:r>
              <a:rPr kumimoji="1" lang="en-US" altLang="ja-JP" sz="700" baseline="0">
                <a:solidFill>
                  <a:schemeClr val="tx1"/>
                </a:solidFill>
              </a:rPr>
              <a:t>Research and Consulting 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grpSp>
        <p:nvGrpSpPr>
          <p:cNvPr id="3" name="グループ化 2"/>
          <p:cNvGrpSpPr/>
          <p:nvPr userDrawn="1"/>
        </p:nvGrpSpPr>
        <p:grpSpPr>
          <a:xfrm>
            <a:off x="-105884" y="2044640"/>
            <a:ext cx="80962" cy="2457511"/>
            <a:chOff x="-105884" y="2044640"/>
            <a:chExt cx="80962" cy="2457511"/>
          </a:xfrm>
        </p:grpSpPr>
        <p:sp>
          <p:nvSpPr>
            <p:cNvPr id="13" name="Line 247"/>
            <p:cNvSpPr>
              <a:spLocks noChangeShapeType="1"/>
            </p:cNvSpPr>
            <p:nvPr userDrawn="1"/>
          </p:nvSpPr>
          <p:spPr bwMode="auto">
            <a:xfrm>
              <a:off x="-105884" y="4502151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" name="Line 112"/>
            <p:cNvSpPr>
              <a:spLocks noChangeShapeType="1"/>
            </p:cNvSpPr>
            <p:nvPr userDrawn="1"/>
          </p:nvSpPr>
          <p:spPr bwMode="auto">
            <a:xfrm>
              <a:off x="-105884" y="3288619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" name="Line 112"/>
            <p:cNvSpPr>
              <a:spLocks noChangeShapeType="1"/>
            </p:cNvSpPr>
            <p:nvPr userDrawn="1"/>
          </p:nvSpPr>
          <p:spPr bwMode="auto">
            <a:xfrm>
              <a:off x="-105884" y="3274560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" name="Line 112"/>
            <p:cNvSpPr>
              <a:spLocks noChangeShapeType="1"/>
            </p:cNvSpPr>
            <p:nvPr userDrawn="1"/>
          </p:nvSpPr>
          <p:spPr bwMode="auto">
            <a:xfrm>
              <a:off x="-105884" y="2044640"/>
              <a:ext cx="80962" cy="0"/>
            </a:xfrm>
            <a:prstGeom prst="line">
              <a:avLst/>
            </a:prstGeom>
            <a:noFill/>
            <a:ln w="6350" cap="rnd">
              <a:solidFill>
                <a:srgbClr val="F2A9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93928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4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ags" Target="../tags/tag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200" y="323849"/>
            <a:ext cx="9075600" cy="379414"/>
          </a:xfrm>
          <a:prstGeom prst="rect">
            <a:avLst/>
          </a:prstGeom>
        </p:spPr>
        <p:txBody>
          <a:bodyPr vert="horz" lIns="54000" tIns="0" rIns="54000" bIns="0" rtlCol="0" anchor="b" anchorCtr="0">
            <a:noAutofit/>
          </a:bodyPr>
          <a:lstStyle/>
          <a:p>
            <a:r>
              <a:rPr lang="ja-JP" altLang="en-US" dirty="0"/>
              <a:t>タイトルの書式設定</a:t>
            </a:r>
            <a:endParaRPr 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 bwMode="gray">
          <a:xfrm>
            <a:off x="415200" y="1028700"/>
            <a:ext cx="9075600" cy="1154162"/>
          </a:xfrm>
          <a:prstGeom prst="rect">
            <a:avLst/>
          </a:prstGeom>
        </p:spPr>
        <p:txBody>
          <a:bodyPr vert="horz" lIns="54000" tIns="0" rIns="54000" bIns="0" rtlCol="0">
            <a:spAutoFit/>
          </a:bodyPr>
          <a:lstStyle/>
          <a:p>
            <a:pPr lvl="0"/>
            <a:r>
              <a:rPr kumimoji="1" lang="ja-JP" altLang="en-US" dirty="0"/>
              <a:t>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87" name="Rectangle 8"/>
          <p:cNvSpPr>
            <a:spLocks noChangeArrowheads="1"/>
          </p:cNvSpPr>
          <p:nvPr/>
        </p:nvSpPr>
        <p:spPr bwMode="auto">
          <a:xfrm>
            <a:off x="411162" y="6514561"/>
            <a:ext cx="197776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pPr defTabSz="495330"/>
            <a:fld id="{1476E1ED-EF57-4FD3-B5B6-B56E702F485A}" type="slidenum">
              <a:rPr lang="en-US" altLang="ja-JP" sz="1000">
                <a:solidFill>
                  <a:prstClr val="black"/>
                </a:solidFill>
              </a:rPr>
              <a:pPr defTabSz="495330"/>
              <a:t>‹#›</a:t>
            </a:fld>
            <a:endParaRPr lang="en-US" altLang="ja-JP" sz="1000" dirty="0">
              <a:solidFill>
                <a:prstClr val="black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773" y="6506917"/>
            <a:ext cx="931857" cy="2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/>
        </p:nvSpPr>
        <p:spPr bwMode="auto">
          <a:xfrm>
            <a:off x="685358" y="6540853"/>
            <a:ext cx="1963322" cy="10772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kumimoji="1" lang="en-US" altLang="ja-JP" sz="700" baseline="0">
                <a:solidFill>
                  <a:schemeClr val="tx1"/>
                </a:solidFill>
              </a:rPr>
              <a:t>Mitsubishi UFJ Research and Consulting</a:t>
            </a:r>
            <a:endParaRPr kumimoji="1" lang="ja-JP" altLang="en-US" sz="700" baseline="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7"/>
          <p:cNvCxnSpPr/>
          <p:nvPr/>
        </p:nvCxnSpPr>
        <p:spPr>
          <a:xfrm>
            <a:off x="415200" y="908558"/>
            <a:ext cx="9075600" cy="0"/>
          </a:xfrm>
          <a:prstGeom prst="line">
            <a:avLst/>
          </a:prstGeom>
          <a:ln w="9525" cap="rnd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83"/>
          <p:cNvGrpSpPr/>
          <p:nvPr>
            <p:custDataLst>
              <p:tags r:id="rId24"/>
            </p:custDataLst>
          </p:nvPr>
        </p:nvGrpSpPr>
        <p:grpSpPr>
          <a:xfrm>
            <a:off x="413544" y="6879384"/>
            <a:ext cx="9076531" cy="85104"/>
            <a:chOff x="413544" y="-261938"/>
            <a:chExt cx="9076531" cy="247650"/>
          </a:xfrm>
        </p:grpSpPr>
        <p:sp>
          <p:nvSpPr>
            <p:cNvPr id="112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13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14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15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16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17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18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19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0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1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2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3" name="Line 239"/>
            <p:cNvSpPr>
              <a:spLocks noChangeShapeType="1"/>
            </p:cNvSpPr>
            <p:nvPr userDrawn="1"/>
          </p:nvSpPr>
          <p:spPr bwMode="auto">
            <a:xfrm>
              <a:off x="949007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124" name="Group 83"/>
          <p:cNvGrpSpPr/>
          <p:nvPr>
            <p:custDataLst>
              <p:tags r:id="rId25"/>
            </p:custDataLst>
          </p:nvPr>
        </p:nvGrpSpPr>
        <p:grpSpPr>
          <a:xfrm>
            <a:off x="413544" y="-105585"/>
            <a:ext cx="9074150" cy="85104"/>
            <a:chOff x="413544" y="-261938"/>
            <a:chExt cx="9074150" cy="247650"/>
          </a:xfrm>
        </p:grpSpPr>
        <p:sp>
          <p:nvSpPr>
            <p:cNvPr id="125" name="Line 233"/>
            <p:cNvSpPr>
              <a:spLocks noChangeShapeType="1"/>
            </p:cNvSpPr>
            <p:nvPr userDrawn="1"/>
          </p:nvSpPr>
          <p:spPr bwMode="auto">
            <a:xfrm>
              <a:off x="413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6" name="Line 234"/>
            <p:cNvSpPr>
              <a:spLocks noChangeShapeType="1"/>
            </p:cNvSpPr>
            <p:nvPr userDrawn="1"/>
          </p:nvSpPr>
          <p:spPr bwMode="auto">
            <a:xfrm>
              <a:off x="25725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7" name="Line 235"/>
            <p:cNvSpPr>
              <a:spLocks noChangeShapeType="1"/>
            </p:cNvSpPr>
            <p:nvPr userDrawn="1"/>
          </p:nvSpPr>
          <p:spPr bwMode="auto">
            <a:xfrm>
              <a:off x="2717007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8" name="Line 236"/>
            <p:cNvSpPr>
              <a:spLocks noChangeShapeType="1"/>
            </p:cNvSpPr>
            <p:nvPr userDrawn="1"/>
          </p:nvSpPr>
          <p:spPr bwMode="auto">
            <a:xfrm>
              <a:off x="48775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29" name="Line 237"/>
            <p:cNvSpPr>
              <a:spLocks noChangeShapeType="1"/>
            </p:cNvSpPr>
            <p:nvPr userDrawn="1"/>
          </p:nvSpPr>
          <p:spPr bwMode="auto">
            <a:xfrm>
              <a:off x="5022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0" name="Line 238"/>
            <p:cNvSpPr>
              <a:spLocks noChangeShapeType="1"/>
            </p:cNvSpPr>
            <p:nvPr userDrawn="1"/>
          </p:nvSpPr>
          <p:spPr bwMode="auto">
            <a:xfrm>
              <a:off x="718185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1" name="Line 239"/>
            <p:cNvSpPr>
              <a:spLocks noChangeShapeType="1"/>
            </p:cNvSpPr>
            <p:nvPr userDrawn="1"/>
          </p:nvSpPr>
          <p:spPr bwMode="auto">
            <a:xfrm>
              <a:off x="7327900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2" name="Line 234"/>
            <p:cNvSpPr>
              <a:spLocks noChangeShapeType="1"/>
            </p:cNvSpPr>
            <p:nvPr userDrawn="1"/>
          </p:nvSpPr>
          <p:spPr bwMode="auto">
            <a:xfrm>
              <a:off x="334486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3" name="Line 235"/>
            <p:cNvSpPr>
              <a:spLocks noChangeShapeType="1"/>
            </p:cNvSpPr>
            <p:nvPr userDrawn="1"/>
          </p:nvSpPr>
          <p:spPr bwMode="auto">
            <a:xfrm>
              <a:off x="348694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4" name="Line 236"/>
            <p:cNvSpPr>
              <a:spLocks noChangeShapeType="1"/>
            </p:cNvSpPr>
            <p:nvPr userDrawn="1"/>
          </p:nvSpPr>
          <p:spPr bwMode="auto">
            <a:xfrm>
              <a:off x="6415352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5" name="Line 237"/>
            <p:cNvSpPr>
              <a:spLocks noChangeShapeType="1"/>
            </p:cNvSpPr>
            <p:nvPr userDrawn="1"/>
          </p:nvSpPr>
          <p:spPr bwMode="auto">
            <a:xfrm>
              <a:off x="6559815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  <p:sp>
          <p:nvSpPr>
            <p:cNvPr id="136" name="Line 239"/>
            <p:cNvSpPr>
              <a:spLocks noChangeShapeType="1"/>
            </p:cNvSpPr>
            <p:nvPr userDrawn="1"/>
          </p:nvSpPr>
          <p:spPr bwMode="auto">
            <a:xfrm>
              <a:off x="9487694" y="-261938"/>
              <a:ext cx="0" cy="24765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lvl="0"/>
              <a:endParaRPr lang="ja-JP" altLang="en-US"/>
            </a:p>
          </p:txBody>
        </p:sp>
      </p:grpSp>
      <p:grpSp>
        <p:nvGrpSpPr>
          <p:cNvPr id="90" name="Group 136"/>
          <p:cNvGrpSpPr/>
          <p:nvPr>
            <p:custDataLst>
              <p:tags r:id="rId26"/>
            </p:custDataLst>
          </p:nvPr>
        </p:nvGrpSpPr>
        <p:grpSpPr>
          <a:xfrm>
            <a:off x="-102316" y="321469"/>
            <a:ext cx="80962" cy="6326462"/>
            <a:chOff x="9926638" y="321469"/>
            <a:chExt cx="282575" cy="6326462"/>
          </a:xfrm>
        </p:grpSpPr>
        <p:sp>
          <p:nvSpPr>
            <p:cNvPr id="91" name="Line 243"/>
            <p:cNvSpPr>
              <a:spLocks noChangeShapeType="1"/>
            </p:cNvSpPr>
            <p:nvPr userDrawn="1"/>
          </p:nvSpPr>
          <p:spPr bwMode="auto">
            <a:xfrm>
              <a:off x="9926638" y="70088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2" name="Line 244"/>
            <p:cNvSpPr>
              <a:spLocks noChangeShapeType="1"/>
            </p:cNvSpPr>
            <p:nvPr userDrawn="1"/>
          </p:nvSpPr>
          <p:spPr bwMode="auto">
            <a:xfrm>
              <a:off x="9926638" y="123344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3" name="Line 246"/>
            <p:cNvSpPr>
              <a:spLocks noChangeShapeType="1"/>
            </p:cNvSpPr>
            <p:nvPr userDrawn="1"/>
          </p:nvSpPr>
          <p:spPr bwMode="auto">
            <a:xfrm>
              <a:off x="9926638" y="37634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4" name="Line 247"/>
            <p:cNvSpPr>
              <a:spLocks noChangeShapeType="1"/>
            </p:cNvSpPr>
            <p:nvPr userDrawn="1"/>
          </p:nvSpPr>
          <p:spPr bwMode="auto">
            <a:xfrm>
              <a:off x="9926638" y="41294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5" name="Line 248"/>
            <p:cNvSpPr>
              <a:spLocks noChangeShapeType="1"/>
            </p:cNvSpPr>
            <p:nvPr userDrawn="1"/>
          </p:nvSpPr>
          <p:spPr bwMode="auto">
            <a:xfrm>
              <a:off x="9926638" y="623570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6" name="Line 249"/>
            <p:cNvSpPr>
              <a:spLocks noChangeShapeType="1"/>
            </p:cNvSpPr>
            <p:nvPr userDrawn="1"/>
          </p:nvSpPr>
          <p:spPr bwMode="auto">
            <a:xfrm>
              <a:off x="9926638" y="643493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7" name="Line 110"/>
            <p:cNvSpPr>
              <a:spLocks noChangeShapeType="1"/>
            </p:cNvSpPr>
            <p:nvPr userDrawn="1"/>
          </p:nvSpPr>
          <p:spPr bwMode="auto">
            <a:xfrm>
              <a:off x="9926638" y="32146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8" name="Line 110"/>
            <p:cNvSpPr>
              <a:spLocks noChangeShapeType="1"/>
            </p:cNvSpPr>
            <p:nvPr userDrawn="1"/>
          </p:nvSpPr>
          <p:spPr bwMode="auto">
            <a:xfrm>
              <a:off x="9926638" y="102631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9" name="Line 112"/>
            <p:cNvSpPr>
              <a:spLocks noChangeShapeType="1"/>
            </p:cNvSpPr>
            <p:nvPr userDrawn="1"/>
          </p:nvSpPr>
          <p:spPr bwMode="auto">
            <a:xfrm>
              <a:off x="9926638" y="34949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0" name="Line 110"/>
            <p:cNvSpPr>
              <a:spLocks noChangeShapeType="1"/>
            </p:cNvSpPr>
            <p:nvPr userDrawn="1"/>
          </p:nvSpPr>
          <p:spPr bwMode="auto">
            <a:xfrm>
              <a:off x="9926638" y="9085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1" name="Line 244"/>
            <p:cNvSpPr>
              <a:spLocks noChangeShapeType="1"/>
            </p:cNvSpPr>
            <p:nvPr userDrawn="1"/>
          </p:nvSpPr>
          <p:spPr bwMode="auto">
            <a:xfrm>
              <a:off x="9926638" y="1392334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2" name="Line 112"/>
            <p:cNvSpPr>
              <a:spLocks noChangeShapeType="1"/>
            </p:cNvSpPr>
            <p:nvPr userDrawn="1"/>
          </p:nvSpPr>
          <p:spPr bwMode="auto">
            <a:xfrm>
              <a:off x="9926638" y="2266423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3" name="Line 112"/>
            <p:cNvSpPr>
              <a:spLocks noChangeShapeType="1"/>
            </p:cNvSpPr>
            <p:nvPr userDrawn="1"/>
          </p:nvSpPr>
          <p:spPr bwMode="auto">
            <a:xfrm>
              <a:off x="9926638" y="190278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4" name="Line 246"/>
            <p:cNvSpPr>
              <a:spLocks noChangeShapeType="1"/>
            </p:cNvSpPr>
            <p:nvPr userDrawn="1"/>
          </p:nvSpPr>
          <p:spPr bwMode="auto">
            <a:xfrm>
              <a:off x="9926638" y="38822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5" name="Line 247"/>
            <p:cNvSpPr>
              <a:spLocks noChangeShapeType="1"/>
            </p:cNvSpPr>
            <p:nvPr userDrawn="1"/>
          </p:nvSpPr>
          <p:spPr bwMode="auto">
            <a:xfrm>
              <a:off x="9926638" y="42575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6" name="Line 247"/>
            <p:cNvSpPr>
              <a:spLocks noChangeShapeType="1"/>
            </p:cNvSpPr>
            <p:nvPr userDrawn="1"/>
          </p:nvSpPr>
          <p:spPr bwMode="auto">
            <a:xfrm>
              <a:off x="9926638" y="46188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7" name="Line 110"/>
            <p:cNvSpPr>
              <a:spLocks noChangeShapeType="1"/>
            </p:cNvSpPr>
            <p:nvPr userDrawn="1"/>
          </p:nvSpPr>
          <p:spPr bwMode="auto">
            <a:xfrm>
              <a:off x="9926638" y="3675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8" name="Line 249"/>
            <p:cNvSpPr>
              <a:spLocks noChangeShapeType="1"/>
            </p:cNvSpPr>
            <p:nvPr userDrawn="1"/>
          </p:nvSpPr>
          <p:spPr bwMode="auto">
            <a:xfrm>
              <a:off x="9926638" y="66479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109" name="Group 136"/>
          <p:cNvGrpSpPr/>
          <p:nvPr>
            <p:custDataLst>
              <p:tags r:id="rId27"/>
            </p:custDataLst>
          </p:nvPr>
        </p:nvGrpSpPr>
        <p:grpSpPr>
          <a:xfrm>
            <a:off x="9926639" y="321469"/>
            <a:ext cx="80962" cy="6326462"/>
            <a:chOff x="9926638" y="321469"/>
            <a:chExt cx="282575" cy="6326462"/>
          </a:xfrm>
        </p:grpSpPr>
        <p:sp>
          <p:nvSpPr>
            <p:cNvPr id="110" name="Line 243"/>
            <p:cNvSpPr>
              <a:spLocks noChangeShapeType="1"/>
            </p:cNvSpPr>
            <p:nvPr userDrawn="1"/>
          </p:nvSpPr>
          <p:spPr bwMode="auto">
            <a:xfrm>
              <a:off x="9926638" y="70088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5" name="Line 244"/>
            <p:cNvSpPr>
              <a:spLocks noChangeShapeType="1"/>
            </p:cNvSpPr>
            <p:nvPr userDrawn="1"/>
          </p:nvSpPr>
          <p:spPr bwMode="auto">
            <a:xfrm>
              <a:off x="9926638" y="123344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6" name="Line 246"/>
            <p:cNvSpPr>
              <a:spLocks noChangeShapeType="1"/>
            </p:cNvSpPr>
            <p:nvPr userDrawn="1"/>
          </p:nvSpPr>
          <p:spPr bwMode="auto">
            <a:xfrm>
              <a:off x="9926638" y="37634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7" name="Line 247"/>
            <p:cNvSpPr>
              <a:spLocks noChangeShapeType="1"/>
            </p:cNvSpPr>
            <p:nvPr userDrawn="1"/>
          </p:nvSpPr>
          <p:spPr bwMode="auto">
            <a:xfrm>
              <a:off x="9926638" y="412942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8" name="Line 248"/>
            <p:cNvSpPr>
              <a:spLocks noChangeShapeType="1"/>
            </p:cNvSpPr>
            <p:nvPr userDrawn="1"/>
          </p:nvSpPr>
          <p:spPr bwMode="auto">
            <a:xfrm>
              <a:off x="9926638" y="6235700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9" name="Line 249"/>
            <p:cNvSpPr>
              <a:spLocks noChangeShapeType="1"/>
            </p:cNvSpPr>
            <p:nvPr userDrawn="1"/>
          </p:nvSpPr>
          <p:spPr bwMode="auto">
            <a:xfrm>
              <a:off x="9926638" y="6434932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0" name="Line 110"/>
            <p:cNvSpPr>
              <a:spLocks noChangeShapeType="1"/>
            </p:cNvSpPr>
            <p:nvPr userDrawn="1"/>
          </p:nvSpPr>
          <p:spPr bwMode="auto">
            <a:xfrm>
              <a:off x="9926638" y="32146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1" name="Line 110"/>
            <p:cNvSpPr>
              <a:spLocks noChangeShapeType="1"/>
            </p:cNvSpPr>
            <p:nvPr userDrawn="1"/>
          </p:nvSpPr>
          <p:spPr bwMode="auto">
            <a:xfrm>
              <a:off x="9926638" y="102631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2" name="Line 112"/>
            <p:cNvSpPr>
              <a:spLocks noChangeShapeType="1"/>
            </p:cNvSpPr>
            <p:nvPr userDrawn="1"/>
          </p:nvSpPr>
          <p:spPr bwMode="auto">
            <a:xfrm>
              <a:off x="9926638" y="34949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3" name="Line 110"/>
            <p:cNvSpPr>
              <a:spLocks noChangeShapeType="1"/>
            </p:cNvSpPr>
            <p:nvPr userDrawn="1"/>
          </p:nvSpPr>
          <p:spPr bwMode="auto">
            <a:xfrm>
              <a:off x="9926638" y="90855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4" name="Line 244"/>
            <p:cNvSpPr>
              <a:spLocks noChangeShapeType="1"/>
            </p:cNvSpPr>
            <p:nvPr userDrawn="1"/>
          </p:nvSpPr>
          <p:spPr bwMode="auto">
            <a:xfrm>
              <a:off x="9926638" y="1392334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5" name="Line 112"/>
            <p:cNvSpPr>
              <a:spLocks noChangeShapeType="1"/>
            </p:cNvSpPr>
            <p:nvPr userDrawn="1"/>
          </p:nvSpPr>
          <p:spPr bwMode="auto">
            <a:xfrm>
              <a:off x="9926638" y="2266423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6" name="Line 112"/>
            <p:cNvSpPr>
              <a:spLocks noChangeShapeType="1"/>
            </p:cNvSpPr>
            <p:nvPr userDrawn="1"/>
          </p:nvSpPr>
          <p:spPr bwMode="auto">
            <a:xfrm>
              <a:off x="9926638" y="1902789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7" name="Line 246"/>
            <p:cNvSpPr>
              <a:spLocks noChangeShapeType="1"/>
            </p:cNvSpPr>
            <p:nvPr userDrawn="1"/>
          </p:nvSpPr>
          <p:spPr bwMode="auto">
            <a:xfrm>
              <a:off x="9926638" y="38822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8" name="Line 247"/>
            <p:cNvSpPr>
              <a:spLocks noChangeShapeType="1"/>
            </p:cNvSpPr>
            <p:nvPr userDrawn="1"/>
          </p:nvSpPr>
          <p:spPr bwMode="auto">
            <a:xfrm>
              <a:off x="9926638" y="4257578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9" name="Line 247"/>
            <p:cNvSpPr>
              <a:spLocks noChangeShapeType="1"/>
            </p:cNvSpPr>
            <p:nvPr userDrawn="1"/>
          </p:nvSpPr>
          <p:spPr bwMode="auto">
            <a:xfrm>
              <a:off x="9926638" y="46188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0" name="Line 110"/>
            <p:cNvSpPr>
              <a:spLocks noChangeShapeType="1"/>
            </p:cNvSpPr>
            <p:nvPr userDrawn="1"/>
          </p:nvSpPr>
          <p:spPr bwMode="auto">
            <a:xfrm>
              <a:off x="9926638" y="367507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1" name="Line 249"/>
            <p:cNvSpPr>
              <a:spLocks noChangeShapeType="1"/>
            </p:cNvSpPr>
            <p:nvPr userDrawn="1"/>
          </p:nvSpPr>
          <p:spPr bwMode="auto">
            <a:xfrm>
              <a:off x="9926638" y="6647931"/>
              <a:ext cx="282575" cy="0"/>
            </a:xfrm>
            <a:prstGeom prst="line">
              <a:avLst/>
            </a:prstGeom>
            <a:noFill/>
            <a:ln w="6350" cap="rnd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218906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  <p:sldLayoutId id="2147483833" r:id="rId17"/>
    <p:sldLayoutId id="2147483834" r:id="rId18"/>
    <p:sldLayoutId id="2147483835" r:id="rId19"/>
    <p:sldLayoutId id="2147483836" r:id="rId20"/>
    <p:sldLayoutId id="2147483837" r:id="rId21"/>
    <p:sldLayoutId id="2147483838" r:id="rId22"/>
  </p:sldLayoutIdLst>
  <p:hf hdr="0" dt="0"/>
  <p:txStyles>
    <p:titleStyle>
      <a:lvl1pPr algn="l" defTabSz="495330" rtl="0" eaLnBrk="1" latinLnBrk="0" hangingPunct="1">
        <a:lnSpc>
          <a:spcPts val="2817"/>
        </a:lnSpc>
        <a:spcBef>
          <a:spcPct val="0"/>
        </a:spcBef>
        <a:buNone/>
        <a:defRPr kumimoji="1" sz="2000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1pPr>
    </p:titleStyle>
    <p:bodyStyle>
      <a:lvl1pPr marL="0" indent="0" algn="l" defTabSz="49533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rgbClr val="5A5A5A"/>
        </a:buClr>
        <a:buFont typeface="Wingdings" panose="05000000000000000000" pitchFamily="2" charset="2"/>
        <a:buNone/>
        <a:defRPr kumimoji="1" lang="ja-JP" altLang="en-US" sz="1100" kern="1200" smtClean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1pPr>
      <a:lvl2pPr marL="360000" indent="-180000" algn="l" defTabSz="49533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rgbClr val="838383"/>
        </a:buClr>
        <a:buSzPct val="70000"/>
        <a:buFont typeface="Wingdings" panose="05000000000000000000" pitchFamily="2" charset="2"/>
        <a:buChar char="l"/>
        <a:tabLst>
          <a:tab pos="9000000" algn="r"/>
        </a:tabLst>
        <a:defRPr kumimoji="1" lang="ja-JP" altLang="en-US" sz="1100" kern="1200" smtClean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marL="540000" indent="-180000" algn="l" defTabSz="49533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chemeClr val="tx1"/>
        </a:buClr>
        <a:buSzPct val="100000"/>
        <a:buFont typeface="ＭＳ Ｐゴシック" panose="020B0600070205080204" pitchFamily="50" charset="-128"/>
        <a:buChar char="-"/>
        <a:defRPr kumimoji="1" lang="ja-JP" altLang="en-US" sz="1100" kern="1200" smtClean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marL="712800" indent="-176400" algn="l" defTabSz="49533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chemeClr val="tx1"/>
        </a:buClr>
        <a:buFont typeface="Wingdings" panose="05000000000000000000" pitchFamily="2" charset="2"/>
        <a:buChar char=""/>
        <a:defRPr kumimoji="1" lang="ja-JP" altLang="en-US" sz="1100" kern="1200" smtClean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marL="900000" indent="-174625" algn="l" defTabSz="49533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chemeClr val="tx1"/>
        </a:buClr>
        <a:buFont typeface="ＭＳ Ｐゴシック" panose="020B0600070205080204" pitchFamily="50" charset="-128"/>
        <a:buChar char="-"/>
        <a:tabLst/>
        <a:defRPr kumimoji="1" lang="ja-JP" altLang="en-US" sz="1100" b="0" i="0" kern="1200" smtClean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1080000" indent="-176400" algn="l" defTabSz="-429974" rtl="0" eaLnBrk="1" latinLnBrk="0" hangingPunct="1">
        <a:lnSpc>
          <a:spcPts val="1083"/>
        </a:lnSpc>
        <a:spcBef>
          <a:spcPts val="650"/>
        </a:spcBef>
        <a:buClr>
          <a:schemeClr val="tx1"/>
        </a:buClr>
        <a:buFont typeface="Wingdings" panose="05000000000000000000" pitchFamily="2" charset="2"/>
        <a:buChar char="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260000" indent="-176400" algn="l" defTabSz="495330" rtl="0" eaLnBrk="1" latinLnBrk="0" hangingPunct="1">
        <a:lnSpc>
          <a:spcPts val="1517"/>
        </a:lnSpc>
        <a:spcBef>
          <a:spcPts val="650"/>
        </a:spcBef>
        <a:buFont typeface="ＭＳ Ｐゴシック" panose="020B0600070205080204" pitchFamily="50" charset="-128"/>
        <a:buChar char="-"/>
        <a:defRPr kumimoji="1" sz="1100" b="0" i="0" kern="1200">
          <a:solidFill>
            <a:schemeClr val="tx1"/>
          </a:solidFill>
          <a:latin typeface="+mn-lt"/>
          <a:ea typeface="+mn-ea"/>
          <a:cs typeface="+mn-cs"/>
        </a:defRPr>
      </a:lvl7pPr>
      <a:lvl8pPr marL="3714979" indent="-247665" algn="l" defTabSz="495330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10309" indent="-247665" algn="l" defTabSz="495330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53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5330" algn="l" defTabSz="4953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61" algn="l" defTabSz="4953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85991" algn="l" defTabSz="4953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322" algn="l" defTabSz="4953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6652" algn="l" defTabSz="4953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83" algn="l" defTabSz="4953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67313" algn="l" defTabSz="4953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2644" algn="l" defTabSz="49533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0F3E939-DD2D-4760-928D-824360D990A5}"/>
              </a:ext>
            </a:extLst>
          </p:cNvPr>
          <p:cNvSpPr/>
          <p:nvPr/>
        </p:nvSpPr>
        <p:spPr>
          <a:xfrm>
            <a:off x="152045" y="112339"/>
            <a:ext cx="9665746" cy="668049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1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graphicFrame>
        <p:nvGraphicFramePr>
          <p:cNvPr id="11" name="表 11">
            <a:extLst>
              <a:ext uri="{FF2B5EF4-FFF2-40B4-BE49-F238E27FC236}">
                <a16:creationId xmlns:a16="http://schemas.microsoft.com/office/drawing/2014/main" id="{EFB351F4-762C-4048-BBF1-D9C0988E87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956027"/>
              </p:ext>
            </p:extLst>
          </p:nvPr>
        </p:nvGraphicFramePr>
        <p:xfrm>
          <a:off x="2246607" y="903417"/>
          <a:ext cx="7507264" cy="53916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07264">
                  <a:extLst>
                    <a:ext uri="{9D8B030D-6E8A-4147-A177-3AD203B41FA5}">
                      <a16:colId xmlns:a16="http://schemas.microsoft.com/office/drawing/2014/main" val="1018650850"/>
                    </a:ext>
                  </a:extLst>
                </a:gridCol>
              </a:tblGrid>
              <a:tr h="336797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学校運営の基本方針の承認にあたり、協議会委員による議論を行う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1427415"/>
                  </a:ext>
                </a:extLst>
              </a:tr>
              <a:tr h="336797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学校運営に関して率直な意見を述べる機会がある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8541502"/>
                  </a:ext>
                </a:extLst>
              </a:tr>
              <a:tr h="336797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教職員の任用について提案や意見を述べる機会がある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1124780"/>
                  </a:ext>
                </a:extLst>
              </a:tr>
              <a:tr h="337058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地域住民側からの意見や提案が持ち込まれることがある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4054334"/>
                  </a:ext>
                </a:extLst>
              </a:tr>
              <a:tr h="337058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子どもの意見を反映させる機会や仕組みがある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4800715"/>
                  </a:ext>
                </a:extLst>
              </a:tr>
              <a:tr h="337058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協議会内は、忌憚なく意見を出し合える雰囲気がある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4638531"/>
                  </a:ext>
                </a:extLst>
              </a:tr>
              <a:tr h="336797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学校、家庭、地域全体で育てたい子ども像が共有されている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5409354"/>
                  </a:ext>
                </a:extLst>
              </a:tr>
              <a:tr h="337058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校長等、教職員の異動に関わらず、継続して議論ができる体制がある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7290076"/>
                  </a:ext>
                </a:extLst>
              </a:tr>
              <a:tr h="337058">
                <a:tc>
                  <a:txBody>
                    <a:bodyPr/>
                    <a:lstStyle/>
                    <a:p>
                      <a:r>
                        <a:rPr kumimoji="1" lang="ja-JP" altLang="en-US" sz="13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協議会で議論すべき課題の選定、議論の企画段階から関わることがある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2430417"/>
                  </a:ext>
                </a:extLst>
              </a:tr>
              <a:tr h="336797">
                <a:tc>
                  <a:txBody>
                    <a:bodyPr/>
                    <a:lstStyle/>
                    <a:p>
                      <a:r>
                        <a:rPr kumimoji="1" lang="ja-JP" altLang="en-US" sz="13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学校側の提案事項を承認するだけではなく、より良い学校運営のために建設的に議論することがある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6305124"/>
                  </a:ext>
                </a:extLst>
              </a:tr>
              <a:tr h="337058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協議会で決定して、実施した取組に対して、振り返りや内省を行う時間がある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6768125"/>
                  </a:ext>
                </a:extLst>
              </a:tr>
              <a:tr h="337058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協議された事項の実行にあたり、学校長は期待される役割を果たしている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2785150"/>
                  </a:ext>
                </a:extLst>
              </a:tr>
              <a:tr h="337058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議論の結果、各主体（学校・保護者・地域の大人等）が実行すべきこと・役割分担が明確になっている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1836512"/>
                  </a:ext>
                </a:extLst>
              </a:tr>
              <a:tr h="337058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学校の問題や悩みは、協議会委員の中で共有されている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8116810"/>
                  </a:ext>
                </a:extLst>
              </a:tr>
              <a:tr h="337058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協議会での協議内容について、十分な情報発信が行われている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3283101"/>
                  </a:ext>
                </a:extLst>
              </a:tr>
              <a:tr h="33705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任意項目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7837405"/>
                  </a:ext>
                </a:extLst>
              </a:tr>
            </a:tbl>
          </a:graphicData>
        </a:graphic>
      </p:graphicFrame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E1E81284-8ACE-4B42-80B1-76CE6496D028}"/>
              </a:ext>
            </a:extLst>
          </p:cNvPr>
          <p:cNvSpPr txBox="1"/>
          <p:nvPr/>
        </p:nvSpPr>
        <p:spPr>
          <a:xfrm>
            <a:off x="439805" y="621442"/>
            <a:ext cx="997527" cy="318218"/>
          </a:xfrm>
          <a:prstGeom prst="rect">
            <a:avLst/>
          </a:prstGeom>
          <a:noFill/>
          <a:ln w="12700">
            <a:noFill/>
          </a:ln>
        </p:spPr>
        <p:txBody>
          <a:bodyPr wrap="square" lIns="54000" tIns="54000" rIns="54000" bIns="54000" rtlCol="0" anchor="t" anchorCtr="0">
            <a:noAutofit/>
          </a:bodyPr>
          <a:lstStyle/>
          <a:p>
            <a:pPr defTabSz="495330">
              <a:spcBef>
                <a:spcPts val="528"/>
              </a:spcBef>
              <a:spcAft>
                <a:spcPct val="0"/>
              </a:spcAft>
            </a:pPr>
            <a:r>
              <a:rPr kumimoji="1" lang="ja-JP" altLang="en-US" sz="105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できている！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9EC19E1-EF22-445D-9CC1-413A9C08DD91}"/>
              </a:ext>
            </a:extLst>
          </p:cNvPr>
          <p:cNvSpPr/>
          <p:nvPr/>
        </p:nvSpPr>
        <p:spPr>
          <a:xfrm>
            <a:off x="256737" y="6383749"/>
            <a:ext cx="9497133" cy="404109"/>
          </a:xfrm>
          <a:prstGeom prst="rect">
            <a:avLst/>
          </a:prstGeom>
          <a:ln>
            <a:solidFill>
              <a:srgbClr val="A2A2A2"/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1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pic>
        <p:nvPicPr>
          <p:cNvPr id="105" name="Picture 33" descr="\\azabu\Co-Work\Z_MURCオリジナルイラスト\08_icon\icon_005.png">
            <a:extLst>
              <a:ext uri="{FF2B5EF4-FFF2-40B4-BE49-F238E27FC236}">
                <a16:creationId xmlns:a16="http://schemas.microsoft.com/office/drawing/2014/main" id="{28930F19-1DFE-4374-9FCA-BCD677CE3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37" y="6410137"/>
            <a:ext cx="378141" cy="354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A36C39AF-4ADE-4626-BD4B-9E10612BCE82}"/>
              </a:ext>
            </a:extLst>
          </p:cNvPr>
          <p:cNvSpPr txBox="1"/>
          <p:nvPr/>
        </p:nvSpPr>
        <p:spPr>
          <a:xfrm>
            <a:off x="571532" y="6451124"/>
            <a:ext cx="2684934" cy="318218"/>
          </a:xfrm>
          <a:prstGeom prst="rect">
            <a:avLst/>
          </a:prstGeom>
          <a:noFill/>
          <a:ln w="12700">
            <a:noFill/>
          </a:ln>
        </p:spPr>
        <p:txBody>
          <a:bodyPr wrap="square" lIns="54000" tIns="54000" rIns="54000" bIns="54000" rtlCol="0" anchor="t" anchorCtr="0">
            <a:noAutofit/>
          </a:bodyPr>
          <a:lstStyle/>
          <a:p>
            <a:pPr defTabSz="495330">
              <a:spcBef>
                <a:spcPts val="528"/>
              </a:spcBef>
              <a:spcAft>
                <a:spcPct val="0"/>
              </a:spcAft>
            </a:pPr>
            <a:r>
              <a:rPr kumimoji="1" lang="ja-JP" altLang="en-US" sz="105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空欄には各校で重視する視点を追加できます</a:t>
            </a:r>
            <a:endParaRPr kumimoji="1" lang="en-US" altLang="ja-JP" sz="105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D80DCFA9-558F-4288-8CE4-7741EEE2E86B}"/>
              </a:ext>
            </a:extLst>
          </p:cNvPr>
          <p:cNvSpPr/>
          <p:nvPr/>
        </p:nvSpPr>
        <p:spPr>
          <a:xfrm>
            <a:off x="3124211" y="6426694"/>
            <a:ext cx="6547900" cy="31821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（例）議題や会議資料には事前に目を通して参加している／オンライン開催にも対応できるよう準備している　等</a:t>
            </a:r>
          </a:p>
        </p:txBody>
      </p:sp>
      <p:grpSp>
        <p:nvGrpSpPr>
          <p:cNvPr id="152" name="グループ化 151">
            <a:extLst>
              <a:ext uri="{FF2B5EF4-FFF2-40B4-BE49-F238E27FC236}">
                <a16:creationId xmlns:a16="http://schemas.microsoft.com/office/drawing/2014/main" id="{A49E68C1-24CC-4BBB-9269-1D4E57A0D448}"/>
              </a:ext>
            </a:extLst>
          </p:cNvPr>
          <p:cNvGrpSpPr/>
          <p:nvPr/>
        </p:nvGrpSpPr>
        <p:grpSpPr>
          <a:xfrm>
            <a:off x="674236" y="-79089"/>
            <a:ext cx="8909124" cy="962347"/>
            <a:chOff x="571532" y="135515"/>
            <a:chExt cx="8909124" cy="962347"/>
          </a:xfrm>
        </p:grpSpPr>
        <p:grpSp>
          <p:nvGrpSpPr>
            <p:cNvPr id="153" name="グループ化 152">
              <a:extLst>
                <a:ext uri="{FF2B5EF4-FFF2-40B4-BE49-F238E27FC236}">
                  <a16:creationId xmlns:a16="http://schemas.microsoft.com/office/drawing/2014/main" id="{DFAB4C9E-3FBA-40DF-9992-F535C351F7CA}"/>
                </a:ext>
              </a:extLst>
            </p:cNvPr>
            <p:cNvGrpSpPr/>
            <p:nvPr/>
          </p:nvGrpSpPr>
          <p:grpSpPr>
            <a:xfrm>
              <a:off x="971530" y="135515"/>
              <a:ext cx="7862542" cy="962347"/>
              <a:chOff x="951049" y="-63393"/>
              <a:chExt cx="7862542" cy="962347"/>
            </a:xfrm>
          </p:grpSpPr>
          <p:sp>
            <p:nvSpPr>
              <p:cNvPr id="155" name="楕円 154">
                <a:extLst>
                  <a:ext uri="{FF2B5EF4-FFF2-40B4-BE49-F238E27FC236}">
                    <a16:creationId xmlns:a16="http://schemas.microsoft.com/office/drawing/2014/main" id="{71AA47ED-A173-41A0-B026-FE5E0C0348D6}"/>
                  </a:ext>
                </a:extLst>
              </p:cNvPr>
              <p:cNvSpPr/>
              <p:nvPr/>
            </p:nvSpPr>
            <p:spPr>
              <a:xfrm>
                <a:off x="951049" y="19406"/>
                <a:ext cx="727114" cy="761896"/>
              </a:xfrm>
              <a:prstGeom prst="ellipse">
                <a:avLst/>
              </a:prstGeom>
              <a:solidFill>
                <a:srgbClr val="FFE087">
                  <a:alpha val="63137"/>
                </a:srgb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softEdge rad="635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56" name="楕円 155">
                <a:extLst>
                  <a:ext uri="{FF2B5EF4-FFF2-40B4-BE49-F238E27FC236}">
                    <a16:creationId xmlns:a16="http://schemas.microsoft.com/office/drawing/2014/main" id="{D1B38E16-738E-4170-8771-E527202E90C1}"/>
                  </a:ext>
                </a:extLst>
              </p:cNvPr>
              <p:cNvSpPr/>
              <p:nvPr/>
            </p:nvSpPr>
            <p:spPr>
              <a:xfrm>
                <a:off x="6592555" y="97284"/>
                <a:ext cx="727114" cy="761896"/>
              </a:xfrm>
              <a:prstGeom prst="ellipse">
                <a:avLst/>
              </a:prstGeom>
              <a:solidFill>
                <a:srgbClr val="FFE087">
                  <a:alpha val="63137"/>
                </a:srgb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softEdge rad="635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57" name="楕円 156">
                <a:extLst>
                  <a:ext uri="{FF2B5EF4-FFF2-40B4-BE49-F238E27FC236}">
                    <a16:creationId xmlns:a16="http://schemas.microsoft.com/office/drawing/2014/main" id="{82BD82B3-59DB-462F-A148-40414F06D88E}"/>
                  </a:ext>
                </a:extLst>
              </p:cNvPr>
              <p:cNvSpPr/>
              <p:nvPr/>
            </p:nvSpPr>
            <p:spPr>
              <a:xfrm>
                <a:off x="1913999" y="19406"/>
                <a:ext cx="727114" cy="761896"/>
              </a:xfrm>
              <a:prstGeom prst="ellipse">
                <a:avLst/>
              </a:prstGeom>
              <a:solidFill>
                <a:srgbClr val="FFE087">
                  <a:alpha val="63137"/>
                </a:srgb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softEdge rad="635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58" name="楕円 157">
                <a:extLst>
                  <a:ext uri="{FF2B5EF4-FFF2-40B4-BE49-F238E27FC236}">
                    <a16:creationId xmlns:a16="http://schemas.microsoft.com/office/drawing/2014/main" id="{4D3BD952-46ED-470F-908C-4D3F99D6AE07}"/>
                  </a:ext>
                </a:extLst>
              </p:cNvPr>
              <p:cNvSpPr/>
              <p:nvPr/>
            </p:nvSpPr>
            <p:spPr>
              <a:xfrm>
                <a:off x="2397096" y="26719"/>
                <a:ext cx="727114" cy="761896"/>
              </a:xfrm>
              <a:prstGeom prst="ellipse">
                <a:avLst/>
              </a:prstGeom>
              <a:solidFill>
                <a:srgbClr val="FFE087">
                  <a:alpha val="63137"/>
                </a:srgb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softEdge rad="635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59" name="楕円 158">
                <a:extLst>
                  <a:ext uri="{FF2B5EF4-FFF2-40B4-BE49-F238E27FC236}">
                    <a16:creationId xmlns:a16="http://schemas.microsoft.com/office/drawing/2014/main" id="{B7A6889D-9A3A-475E-908D-0C8021CDFFBC}"/>
                  </a:ext>
                </a:extLst>
              </p:cNvPr>
              <p:cNvSpPr/>
              <p:nvPr/>
            </p:nvSpPr>
            <p:spPr>
              <a:xfrm>
                <a:off x="2835406" y="-53840"/>
                <a:ext cx="727114" cy="761896"/>
              </a:xfrm>
              <a:prstGeom prst="ellipse">
                <a:avLst/>
              </a:prstGeom>
              <a:solidFill>
                <a:srgbClr val="FFE087">
                  <a:alpha val="63137"/>
                </a:srgb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softEdge rad="635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60" name="楕円 159">
                <a:extLst>
                  <a:ext uri="{FF2B5EF4-FFF2-40B4-BE49-F238E27FC236}">
                    <a16:creationId xmlns:a16="http://schemas.microsoft.com/office/drawing/2014/main" id="{1DB98EEE-8DA1-42AA-A189-D2638A3686AC}"/>
                  </a:ext>
                </a:extLst>
              </p:cNvPr>
              <p:cNvSpPr/>
              <p:nvPr/>
            </p:nvSpPr>
            <p:spPr>
              <a:xfrm>
                <a:off x="3243663" y="36523"/>
                <a:ext cx="727114" cy="761896"/>
              </a:xfrm>
              <a:prstGeom prst="ellipse">
                <a:avLst/>
              </a:prstGeom>
              <a:solidFill>
                <a:srgbClr val="FFE087">
                  <a:alpha val="63137"/>
                </a:srgb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softEdge rad="635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61" name="楕円 160">
                <a:extLst>
                  <a:ext uri="{FF2B5EF4-FFF2-40B4-BE49-F238E27FC236}">
                    <a16:creationId xmlns:a16="http://schemas.microsoft.com/office/drawing/2014/main" id="{9C3D78AA-777D-4E87-8899-ADFB036DC749}"/>
                  </a:ext>
                </a:extLst>
              </p:cNvPr>
              <p:cNvSpPr/>
              <p:nvPr/>
            </p:nvSpPr>
            <p:spPr>
              <a:xfrm>
                <a:off x="3793544" y="26719"/>
                <a:ext cx="727114" cy="761896"/>
              </a:xfrm>
              <a:prstGeom prst="ellipse">
                <a:avLst/>
              </a:prstGeom>
              <a:solidFill>
                <a:srgbClr val="FFE087">
                  <a:alpha val="63137"/>
                </a:srgb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softEdge rad="635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62" name="楕円 161">
                <a:extLst>
                  <a:ext uri="{FF2B5EF4-FFF2-40B4-BE49-F238E27FC236}">
                    <a16:creationId xmlns:a16="http://schemas.microsoft.com/office/drawing/2014/main" id="{C2D062D5-B70D-4F93-B888-520F808A4648}"/>
                  </a:ext>
                </a:extLst>
              </p:cNvPr>
              <p:cNvSpPr/>
              <p:nvPr/>
            </p:nvSpPr>
            <p:spPr>
              <a:xfrm>
                <a:off x="4241175" y="137058"/>
                <a:ext cx="727114" cy="761896"/>
              </a:xfrm>
              <a:prstGeom prst="ellipse">
                <a:avLst/>
              </a:prstGeom>
              <a:solidFill>
                <a:srgbClr val="FFE087">
                  <a:alpha val="63137"/>
                </a:srgb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softEdge rad="635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63" name="楕円 162">
                <a:extLst>
                  <a:ext uri="{FF2B5EF4-FFF2-40B4-BE49-F238E27FC236}">
                    <a16:creationId xmlns:a16="http://schemas.microsoft.com/office/drawing/2014/main" id="{35BFABED-CDAA-41A6-BD51-6B8F4D736A32}"/>
                  </a:ext>
                </a:extLst>
              </p:cNvPr>
              <p:cNvSpPr/>
              <p:nvPr/>
            </p:nvSpPr>
            <p:spPr>
              <a:xfrm>
                <a:off x="4804401" y="101759"/>
                <a:ext cx="727114" cy="761896"/>
              </a:xfrm>
              <a:prstGeom prst="ellipse">
                <a:avLst/>
              </a:prstGeom>
              <a:solidFill>
                <a:srgbClr val="FFE087">
                  <a:alpha val="63137"/>
                </a:srgb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softEdge rad="635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64" name="楕円 163">
                <a:extLst>
                  <a:ext uri="{FF2B5EF4-FFF2-40B4-BE49-F238E27FC236}">
                    <a16:creationId xmlns:a16="http://schemas.microsoft.com/office/drawing/2014/main" id="{801A58D6-4200-4D84-84CB-8D92A4E5F844}"/>
                  </a:ext>
                </a:extLst>
              </p:cNvPr>
              <p:cNvSpPr/>
              <p:nvPr/>
            </p:nvSpPr>
            <p:spPr>
              <a:xfrm>
                <a:off x="5252032" y="120088"/>
                <a:ext cx="727114" cy="761896"/>
              </a:xfrm>
              <a:prstGeom prst="ellipse">
                <a:avLst/>
              </a:prstGeom>
              <a:solidFill>
                <a:srgbClr val="FFE087">
                  <a:alpha val="63137"/>
                </a:srgb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softEdge rad="635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65" name="楕円 164">
                <a:extLst>
                  <a:ext uri="{FF2B5EF4-FFF2-40B4-BE49-F238E27FC236}">
                    <a16:creationId xmlns:a16="http://schemas.microsoft.com/office/drawing/2014/main" id="{783E570D-FAFC-4787-B2BE-069A3EC55B35}"/>
                  </a:ext>
                </a:extLst>
              </p:cNvPr>
              <p:cNvSpPr/>
              <p:nvPr/>
            </p:nvSpPr>
            <p:spPr>
              <a:xfrm>
                <a:off x="5725000" y="36523"/>
                <a:ext cx="727114" cy="761896"/>
              </a:xfrm>
              <a:prstGeom prst="ellipse">
                <a:avLst/>
              </a:prstGeom>
              <a:solidFill>
                <a:srgbClr val="FFE087">
                  <a:alpha val="63137"/>
                </a:srgb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softEdge rad="635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66" name="楕円 165">
                <a:extLst>
                  <a:ext uri="{FF2B5EF4-FFF2-40B4-BE49-F238E27FC236}">
                    <a16:creationId xmlns:a16="http://schemas.microsoft.com/office/drawing/2014/main" id="{679CBD8B-B7D3-452C-80AC-A6CCDF0E4E55}"/>
                  </a:ext>
                </a:extLst>
              </p:cNvPr>
              <p:cNvSpPr/>
              <p:nvPr/>
            </p:nvSpPr>
            <p:spPr>
              <a:xfrm>
                <a:off x="6095930" y="-20879"/>
                <a:ext cx="727114" cy="761896"/>
              </a:xfrm>
              <a:prstGeom prst="ellipse">
                <a:avLst/>
              </a:prstGeom>
              <a:solidFill>
                <a:srgbClr val="FFE087">
                  <a:alpha val="63137"/>
                </a:srgb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softEdge rad="635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67" name="楕円 166">
                <a:extLst>
                  <a:ext uri="{FF2B5EF4-FFF2-40B4-BE49-F238E27FC236}">
                    <a16:creationId xmlns:a16="http://schemas.microsoft.com/office/drawing/2014/main" id="{1F37FE5B-0C1C-4AD5-8214-20FDED31E81B}"/>
                  </a:ext>
                </a:extLst>
              </p:cNvPr>
              <p:cNvSpPr/>
              <p:nvPr/>
            </p:nvSpPr>
            <p:spPr>
              <a:xfrm>
                <a:off x="1396307" y="137058"/>
                <a:ext cx="727114" cy="761896"/>
              </a:xfrm>
              <a:prstGeom prst="ellipse">
                <a:avLst/>
              </a:prstGeom>
              <a:solidFill>
                <a:srgbClr val="FFE087">
                  <a:alpha val="63137"/>
                </a:srgb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softEdge rad="635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68" name="楕円 167">
                <a:extLst>
                  <a:ext uri="{FF2B5EF4-FFF2-40B4-BE49-F238E27FC236}">
                    <a16:creationId xmlns:a16="http://schemas.microsoft.com/office/drawing/2014/main" id="{50FCDCE0-7E93-4960-B2BA-4793CCC6D28D}"/>
                  </a:ext>
                </a:extLst>
              </p:cNvPr>
              <p:cNvSpPr/>
              <p:nvPr/>
            </p:nvSpPr>
            <p:spPr>
              <a:xfrm>
                <a:off x="7068513" y="-49862"/>
                <a:ext cx="727114" cy="761896"/>
              </a:xfrm>
              <a:prstGeom prst="ellipse">
                <a:avLst/>
              </a:prstGeom>
              <a:solidFill>
                <a:srgbClr val="FFE087">
                  <a:alpha val="63137"/>
                </a:srgb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softEdge rad="635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69" name="楕円 168">
                <a:extLst>
                  <a:ext uri="{FF2B5EF4-FFF2-40B4-BE49-F238E27FC236}">
                    <a16:creationId xmlns:a16="http://schemas.microsoft.com/office/drawing/2014/main" id="{44E47015-8A29-4982-9FC2-FFD4C6777F25}"/>
                  </a:ext>
                </a:extLst>
              </p:cNvPr>
              <p:cNvSpPr/>
              <p:nvPr/>
            </p:nvSpPr>
            <p:spPr>
              <a:xfrm>
                <a:off x="7450013" y="134393"/>
                <a:ext cx="727114" cy="761896"/>
              </a:xfrm>
              <a:prstGeom prst="ellipse">
                <a:avLst/>
              </a:prstGeom>
              <a:solidFill>
                <a:srgbClr val="FFE087">
                  <a:alpha val="63137"/>
                </a:srgb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softEdge rad="635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70" name="楕円 169">
                <a:extLst>
                  <a:ext uri="{FF2B5EF4-FFF2-40B4-BE49-F238E27FC236}">
                    <a16:creationId xmlns:a16="http://schemas.microsoft.com/office/drawing/2014/main" id="{32636E54-A691-4202-AE7E-8C8D8A3B2449}"/>
                  </a:ext>
                </a:extLst>
              </p:cNvPr>
              <p:cNvSpPr/>
              <p:nvPr/>
            </p:nvSpPr>
            <p:spPr>
              <a:xfrm>
                <a:off x="7616972" y="-63393"/>
                <a:ext cx="727114" cy="761896"/>
              </a:xfrm>
              <a:prstGeom prst="ellipse">
                <a:avLst/>
              </a:prstGeom>
              <a:solidFill>
                <a:srgbClr val="FFE087">
                  <a:alpha val="63137"/>
                </a:srgb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softEdge rad="635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71" name="楕円 170">
                <a:extLst>
                  <a:ext uri="{FF2B5EF4-FFF2-40B4-BE49-F238E27FC236}">
                    <a16:creationId xmlns:a16="http://schemas.microsoft.com/office/drawing/2014/main" id="{D70EB8C4-7BA8-4D1F-B92C-1CB9043E316E}"/>
                  </a:ext>
                </a:extLst>
              </p:cNvPr>
              <p:cNvSpPr/>
              <p:nvPr/>
            </p:nvSpPr>
            <p:spPr>
              <a:xfrm>
                <a:off x="8086477" y="97284"/>
                <a:ext cx="727114" cy="761896"/>
              </a:xfrm>
              <a:prstGeom prst="ellipse">
                <a:avLst/>
              </a:prstGeom>
              <a:solidFill>
                <a:srgbClr val="FFE087">
                  <a:alpha val="63137"/>
                </a:srgb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softEdge rad="635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</p:grpSp>
        <p:sp>
          <p:nvSpPr>
            <p:cNvPr id="154" name="テキスト ボックス 153">
              <a:extLst>
                <a:ext uri="{FF2B5EF4-FFF2-40B4-BE49-F238E27FC236}">
                  <a16:creationId xmlns:a16="http://schemas.microsoft.com/office/drawing/2014/main" id="{0B041190-CD6F-47C1-A869-989A568B39AF}"/>
                </a:ext>
              </a:extLst>
            </p:cNvPr>
            <p:cNvSpPr txBox="1"/>
            <p:nvPr/>
          </p:nvSpPr>
          <p:spPr>
            <a:xfrm>
              <a:off x="571532" y="407025"/>
              <a:ext cx="8909124" cy="62394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54000" tIns="54000" rIns="54000" bIns="54000" rtlCol="0" anchor="t" anchorCtr="0">
              <a:noAutofit/>
            </a:bodyPr>
            <a:lstStyle/>
            <a:p>
              <a:pPr algn="ctr" defTabSz="495330">
                <a:spcBef>
                  <a:spcPts val="528"/>
                </a:spcBef>
                <a:spcAft>
                  <a:spcPct val="0"/>
                </a:spcAft>
              </a:pPr>
              <a:r>
                <a:rPr kumimoji="1" lang="en-US" altLang="ja-JP" sz="24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</a:rPr>
                <a:t>CS</a:t>
              </a:r>
              <a:r>
                <a:rPr kumimoji="1" lang="ja-JP" altLang="en-US" sz="24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</a:rPr>
                <a:t>の運営に関するチェックシート</a:t>
              </a:r>
            </a:p>
          </p:txBody>
        </p:sp>
      </p:grp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F970378-CC76-4889-BF8A-A663527333EB}"/>
              </a:ext>
            </a:extLst>
          </p:cNvPr>
          <p:cNvSpPr txBox="1"/>
          <p:nvPr/>
        </p:nvSpPr>
        <p:spPr>
          <a:xfrm>
            <a:off x="1343116" y="628542"/>
            <a:ext cx="1296022" cy="258450"/>
          </a:xfrm>
          <a:prstGeom prst="rect">
            <a:avLst/>
          </a:prstGeom>
          <a:noFill/>
          <a:ln w="12700">
            <a:noFill/>
          </a:ln>
        </p:spPr>
        <p:txBody>
          <a:bodyPr wrap="square" lIns="54000" tIns="54000" rIns="54000" bIns="54000" rtlCol="0" anchor="t" anchorCtr="0">
            <a:noAutofit/>
          </a:bodyPr>
          <a:lstStyle/>
          <a:p>
            <a:pPr defTabSz="495330">
              <a:lnSpc>
                <a:spcPts val="500"/>
              </a:lnSpc>
              <a:spcBef>
                <a:spcPts val="528"/>
              </a:spcBef>
              <a:spcAft>
                <a:spcPct val="0"/>
              </a:spcAft>
            </a:pPr>
            <a:r>
              <a:rPr kumimoji="1" lang="ja-JP" altLang="en-US" sz="105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判断がつかない</a:t>
            </a:r>
            <a:r>
              <a:rPr kumimoji="1" lang="en-US" altLang="ja-JP" sz="105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</a:p>
          <a:p>
            <a:pPr defTabSz="495330">
              <a:lnSpc>
                <a:spcPts val="500"/>
              </a:lnSpc>
              <a:spcBef>
                <a:spcPts val="528"/>
              </a:spcBef>
              <a:spcAft>
                <a:spcPct val="0"/>
              </a:spcAft>
            </a:pPr>
            <a:r>
              <a:rPr kumimoji="1" lang="ja-JP" altLang="en-US" sz="105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もう少し？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4E4964D0-F6DE-4AC8-9520-EAD216822185}"/>
              </a:ext>
            </a:extLst>
          </p:cNvPr>
          <p:cNvGrpSpPr/>
          <p:nvPr/>
        </p:nvGrpSpPr>
        <p:grpSpPr>
          <a:xfrm>
            <a:off x="1278275" y="880593"/>
            <a:ext cx="907045" cy="5459458"/>
            <a:chOff x="1278275" y="869499"/>
            <a:chExt cx="907045" cy="5459458"/>
          </a:xfrm>
        </p:grpSpPr>
        <p:sp>
          <p:nvSpPr>
            <p:cNvPr id="116" name="四角形: 角を丸くする 115">
              <a:extLst>
                <a:ext uri="{FF2B5EF4-FFF2-40B4-BE49-F238E27FC236}">
                  <a16:creationId xmlns:a16="http://schemas.microsoft.com/office/drawing/2014/main" id="{8F725001-B7B8-4CA8-B47C-A17B6BEEC31A}"/>
                </a:ext>
              </a:extLst>
            </p:cNvPr>
            <p:cNvSpPr/>
            <p:nvPr/>
          </p:nvSpPr>
          <p:spPr>
            <a:xfrm>
              <a:off x="1278275" y="869499"/>
              <a:ext cx="907045" cy="545945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DB59FF88-F4EB-4067-9097-0D1DE091FAFC}"/>
                </a:ext>
              </a:extLst>
            </p:cNvPr>
            <p:cNvGrpSpPr/>
            <p:nvPr/>
          </p:nvGrpSpPr>
          <p:grpSpPr>
            <a:xfrm>
              <a:off x="1380465" y="931724"/>
              <a:ext cx="687843" cy="268052"/>
              <a:chOff x="1407929" y="964152"/>
              <a:chExt cx="687843" cy="268052"/>
            </a:xfrm>
          </p:grpSpPr>
          <p:sp>
            <p:nvSpPr>
              <p:cNvPr id="117" name="正方形/長方形 116">
                <a:extLst>
                  <a:ext uri="{FF2B5EF4-FFF2-40B4-BE49-F238E27FC236}">
                    <a16:creationId xmlns:a16="http://schemas.microsoft.com/office/drawing/2014/main" id="{118ED6E2-D1E5-4CCE-9565-9CBA9E04CEC7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30" name="グラフィックス 129" descr="チェック マーク 単色塗りつぶし">
                <a:extLst>
                  <a:ext uri="{FF2B5EF4-FFF2-40B4-BE49-F238E27FC236}">
                    <a16:creationId xmlns:a16="http://schemas.microsoft.com/office/drawing/2014/main" id="{5DFF307B-08F2-4640-BDE0-0A35B65982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106" name="グループ化 105">
              <a:extLst>
                <a:ext uri="{FF2B5EF4-FFF2-40B4-BE49-F238E27FC236}">
                  <a16:creationId xmlns:a16="http://schemas.microsoft.com/office/drawing/2014/main" id="{1E91962A-1F0B-409C-9648-43F1C523B2D5}"/>
                </a:ext>
              </a:extLst>
            </p:cNvPr>
            <p:cNvGrpSpPr/>
            <p:nvPr/>
          </p:nvGrpSpPr>
          <p:grpSpPr>
            <a:xfrm>
              <a:off x="1380465" y="1266724"/>
              <a:ext cx="687843" cy="268052"/>
              <a:chOff x="1407929" y="964152"/>
              <a:chExt cx="687843" cy="268052"/>
            </a:xfrm>
          </p:grpSpPr>
          <p:sp>
            <p:nvSpPr>
              <p:cNvPr id="108" name="正方形/長方形 107">
                <a:extLst>
                  <a:ext uri="{FF2B5EF4-FFF2-40B4-BE49-F238E27FC236}">
                    <a16:creationId xmlns:a16="http://schemas.microsoft.com/office/drawing/2014/main" id="{E5F9A0A4-8A59-460E-9D08-E5A8120C3878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72" name="グラフィックス 171" descr="チェック マーク 単色塗りつぶし">
                <a:extLst>
                  <a:ext uri="{FF2B5EF4-FFF2-40B4-BE49-F238E27FC236}">
                    <a16:creationId xmlns:a16="http://schemas.microsoft.com/office/drawing/2014/main" id="{6787040C-0428-4793-A4ED-C8511A11DC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173" name="グループ化 172">
              <a:extLst>
                <a:ext uri="{FF2B5EF4-FFF2-40B4-BE49-F238E27FC236}">
                  <a16:creationId xmlns:a16="http://schemas.microsoft.com/office/drawing/2014/main" id="{FB5EC9FA-4CCE-448A-A73D-E62A50B52E93}"/>
                </a:ext>
              </a:extLst>
            </p:cNvPr>
            <p:cNvGrpSpPr/>
            <p:nvPr/>
          </p:nvGrpSpPr>
          <p:grpSpPr>
            <a:xfrm>
              <a:off x="1380465" y="1601724"/>
              <a:ext cx="687843" cy="268052"/>
              <a:chOff x="1407929" y="964152"/>
              <a:chExt cx="687843" cy="268052"/>
            </a:xfrm>
          </p:grpSpPr>
          <p:sp>
            <p:nvSpPr>
              <p:cNvPr id="174" name="正方形/長方形 173">
                <a:extLst>
                  <a:ext uri="{FF2B5EF4-FFF2-40B4-BE49-F238E27FC236}">
                    <a16:creationId xmlns:a16="http://schemas.microsoft.com/office/drawing/2014/main" id="{859A26A6-5051-4DC0-8E8F-95705540A308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75" name="グラフィックス 174" descr="チェック マーク 単色塗りつぶし">
                <a:extLst>
                  <a:ext uri="{FF2B5EF4-FFF2-40B4-BE49-F238E27FC236}">
                    <a16:creationId xmlns:a16="http://schemas.microsoft.com/office/drawing/2014/main" id="{4280E973-9DD2-4B33-AF34-1228176A18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176" name="グループ化 175">
              <a:extLst>
                <a:ext uri="{FF2B5EF4-FFF2-40B4-BE49-F238E27FC236}">
                  <a16:creationId xmlns:a16="http://schemas.microsoft.com/office/drawing/2014/main" id="{D0A7EAFB-3EC0-4A08-B7EE-4F702701BC9F}"/>
                </a:ext>
              </a:extLst>
            </p:cNvPr>
            <p:cNvGrpSpPr/>
            <p:nvPr/>
          </p:nvGrpSpPr>
          <p:grpSpPr>
            <a:xfrm>
              <a:off x="1380465" y="1936724"/>
              <a:ext cx="687843" cy="268052"/>
              <a:chOff x="1407929" y="964152"/>
              <a:chExt cx="687843" cy="268052"/>
            </a:xfrm>
          </p:grpSpPr>
          <p:sp>
            <p:nvSpPr>
              <p:cNvPr id="177" name="正方形/長方形 176">
                <a:extLst>
                  <a:ext uri="{FF2B5EF4-FFF2-40B4-BE49-F238E27FC236}">
                    <a16:creationId xmlns:a16="http://schemas.microsoft.com/office/drawing/2014/main" id="{276FBC7A-E974-45D5-B7EF-2F10C78E7EF9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78" name="グラフィックス 177" descr="チェック マーク 単色塗りつぶし">
                <a:extLst>
                  <a:ext uri="{FF2B5EF4-FFF2-40B4-BE49-F238E27FC236}">
                    <a16:creationId xmlns:a16="http://schemas.microsoft.com/office/drawing/2014/main" id="{C9DA4DE7-EF4A-4178-85F5-33D3053355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179" name="グループ化 178">
              <a:extLst>
                <a:ext uri="{FF2B5EF4-FFF2-40B4-BE49-F238E27FC236}">
                  <a16:creationId xmlns:a16="http://schemas.microsoft.com/office/drawing/2014/main" id="{D851E064-CFB7-4808-A80E-851184698A9D}"/>
                </a:ext>
              </a:extLst>
            </p:cNvPr>
            <p:cNvGrpSpPr/>
            <p:nvPr/>
          </p:nvGrpSpPr>
          <p:grpSpPr>
            <a:xfrm>
              <a:off x="1380465" y="2271724"/>
              <a:ext cx="687843" cy="268052"/>
              <a:chOff x="1407929" y="964152"/>
              <a:chExt cx="687843" cy="268052"/>
            </a:xfrm>
          </p:grpSpPr>
          <p:sp>
            <p:nvSpPr>
              <p:cNvPr id="180" name="正方形/長方形 179">
                <a:extLst>
                  <a:ext uri="{FF2B5EF4-FFF2-40B4-BE49-F238E27FC236}">
                    <a16:creationId xmlns:a16="http://schemas.microsoft.com/office/drawing/2014/main" id="{AB8DC9FD-0F3E-4BFB-90F7-6F40E17310C4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81" name="グラフィックス 180" descr="チェック マーク 単色塗りつぶし">
                <a:extLst>
                  <a:ext uri="{FF2B5EF4-FFF2-40B4-BE49-F238E27FC236}">
                    <a16:creationId xmlns:a16="http://schemas.microsoft.com/office/drawing/2014/main" id="{B44368C4-C893-4662-B011-0B10317D96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182" name="グループ化 181">
              <a:extLst>
                <a:ext uri="{FF2B5EF4-FFF2-40B4-BE49-F238E27FC236}">
                  <a16:creationId xmlns:a16="http://schemas.microsoft.com/office/drawing/2014/main" id="{B0C5C0EC-4678-4A3D-A3A2-7FC05FED48F2}"/>
                </a:ext>
              </a:extLst>
            </p:cNvPr>
            <p:cNvGrpSpPr/>
            <p:nvPr/>
          </p:nvGrpSpPr>
          <p:grpSpPr>
            <a:xfrm>
              <a:off x="1380465" y="2606724"/>
              <a:ext cx="687843" cy="268052"/>
              <a:chOff x="1407929" y="964152"/>
              <a:chExt cx="687843" cy="268052"/>
            </a:xfrm>
          </p:grpSpPr>
          <p:sp>
            <p:nvSpPr>
              <p:cNvPr id="183" name="正方形/長方形 182">
                <a:extLst>
                  <a:ext uri="{FF2B5EF4-FFF2-40B4-BE49-F238E27FC236}">
                    <a16:creationId xmlns:a16="http://schemas.microsoft.com/office/drawing/2014/main" id="{AABCDF7C-FAF9-4F65-9CBC-9D9288327B79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84" name="グラフィックス 183" descr="チェック マーク 単色塗りつぶし">
                <a:extLst>
                  <a:ext uri="{FF2B5EF4-FFF2-40B4-BE49-F238E27FC236}">
                    <a16:creationId xmlns:a16="http://schemas.microsoft.com/office/drawing/2014/main" id="{AAC304C5-31D9-4753-A5F6-159421CD3C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185" name="グループ化 184">
              <a:extLst>
                <a:ext uri="{FF2B5EF4-FFF2-40B4-BE49-F238E27FC236}">
                  <a16:creationId xmlns:a16="http://schemas.microsoft.com/office/drawing/2014/main" id="{140B69CC-EFCC-4FBC-A1EE-C8233D84D3F3}"/>
                </a:ext>
              </a:extLst>
            </p:cNvPr>
            <p:cNvGrpSpPr/>
            <p:nvPr/>
          </p:nvGrpSpPr>
          <p:grpSpPr>
            <a:xfrm>
              <a:off x="1380465" y="2941724"/>
              <a:ext cx="687843" cy="268052"/>
              <a:chOff x="1407929" y="964152"/>
              <a:chExt cx="687843" cy="268052"/>
            </a:xfrm>
          </p:grpSpPr>
          <p:sp>
            <p:nvSpPr>
              <p:cNvPr id="186" name="正方形/長方形 185">
                <a:extLst>
                  <a:ext uri="{FF2B5EF4-FFF2-40B4-BE49-F238E27FC236}">
                    <a16:creationId xmlns:a16="http://schemas.microsoft.com/office/drawing/2014/main" id="{034A11E5-17EA-4E6A-AA97-766A50511C79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87" name="グラフィックス 186" descr="チェック マーク 単色塗りつぶし">
                <a:extLst>
                  <a:ext uri="{FF2B5EF4-FFF2-40B4-BE49-F238E27FC236}">
                    <a16:creationId xmlns:a16="http://schemas.microsoft.com/office/drawing/2014/main" id="{4342BDC3-7A8A-46EF-96C9-44341BAE6A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188" name="グループ化 187">
              <a:extLst>
                <a:ext uri="{FF2B5EF4-FFF2-40B4-BE49-F238E27FC236}">
                  <a16:creationId xmlns:a16="http://schemas.microsoft.com/office/drawing/2014/main" id="{C65AD09F-8395-4670-ADF2-93A5CAEAFA60}"/>
                </a:ext>
              </a:extLst>
            </p:cNvPr>
            <p:cNvGrpSpPr/>
            <p:nvPr/>
          </p:nvGrpSpPr>
          <p:grpSpPr>
            <a:xfrm>
              <a:off x="1380465" y="3276724"/>
              <a:ext cx="687843" cy="268052"/>
              <a:chOff x="1407929" y="964152"/>
              <a:chExt cx="687843" cy="268052"/>
            </a:xfrm>
          </p:grpSpPr>
          <p:sp>
            <p:nvSpPr>
              <p:cNvPr id="189" name="正方形/長方形 188">
                <a:extLst>
                  <a:ext uri="{FF2B5EF4-FFF2-40B4-BE49-F238E27FC236}">
                    <a16:creationId xmlns:a16="http://schemas.microsoft.com/office/drawing/2014/main" id="{58EEE70F-FACE-4B29-934B-2B4AF1915649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90" name="グラフィックス 189" descr="チェック マーク 単色塗りつぶし">
                <a:extLst>
                  <a:ext uri="{FF2B5EF4-FFF2-40B4-BE49-F238E27FC236}">
                    <a16:creationId xmlns:a16="http://schemas.microsoft.com/office/drawing/2014/main" id="{382AE381-4824-4D72-99D7-079FF596EF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191" name="グループ化 190">
              <a:extLst>
                <a:ext uri="{FF2B5EF4-FFF2-40B4-BE49-F238E27FC236}">
                  <a16:creationId xmlns:a16="http://schemas.microsoft.com/office/drawing/2014/main" id="{39EFD94D-CE7A-45C4-BAE6-34BDC02779DB}"/>
                </a:ext>
              </a:extLst>
            </p:cNvPr>
            <p:cNvGrpSpPr/>
            <p:nvPr/>
          </p:nvGrpSpPr>
          <p:grpSpPr>
            <a:xfrm>
              <a:off x="1380465" y="3611724"/>
              <a:ext cx="687843" cy="268052"/>
              <a:chOff x="1407929" y="964152"/>
              <a:chExt cx="687843" cy="268052"/>
            </a:xfrm>
          </p:grpSpPr>
          <p:sp>
            <p:nvSpPr>
              <p:cNvPr id="192" name="正方形/長方形 191">
                <a:extLst>
                  <a:ext uri="{FF2B5EF4-FFF2-40B4-BE49-F238E27FC236}">
                    <a16:creationId xmlns:a16="http://schemas.microsoft.com/office/drawing/2014/main" id="{A3C6E918-3C41-4272-94BD-3111D231A545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93" name="グラフィックス 192" descr="チェック マーク 単色塗りつぶし">
                <a:extLst>
                  <a:ext uri="{FF2B5EF4-FFF2-40B4-BE49-F238E27FC236}">
                    <a16:creationId xmlns:a16="http://schemas.microsoft.com/office/drawing/2014/main" id="{0FF725C3-F71D-43F4-BF78-5611220294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194" name="グループ化 193">
              <a:extLst>
                <a:ext uri="{FF2B5EF4-FFF2-40B4-BE49-F238E27FC236}">
                  <a16:creationId xmlns:a16="http://schemas.microsoft.com/office/drawing/2014/main" id="{192EC8EA-A4BD-49A2-A880-CFA1C0A9DEBD}"/>
                </a:ext>
              </a:extLst>
            </p:cNvPr>
            <p:cNvGrpSpPr/>
            <p:nvPr/>
          </p:nvGrpSpPr>
          <p:grpSpPr>
            <a:xfrm>
              <a:off x="1380465" y="3946724"/>
              <a:ext cx="687843" cy="268052"/>
              <a:chOff x="1407929" y="964152"/>
              <a:chExt cx="687843" cy="268052"/>
            </a:xfrm>
          </p:grpSpPr>
          <p:sp>
            <p:nvSpPr>
              <p:cNvPr id="195" name="正方形/長方形 194">
                <a:extLst>
                  <a:ext uri="{FF2B5EF4-FFF2-40B4-BE49-F238E27FC236}">
                    <a16:creationId xmlns:a16="http://schemas.microsoft.com/office/drawing/2014/main" id="{FFC897AB-EB79-41DE-AEF6-551E7F0FF421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96" name="グラフィックス 195" descr="チェック マーク 単色塗りつぶし">
                <a:extLst>
                  <a:ext uri="{FF2B5EF4-FFF2-40B4-BE49-F238E27FC236}">
                    <a16:creationId xmlns:a16="http://schemas.microsoft.com/office/drawing/2014/main" id="{300135E8-5CF1-44B5-AB02-ACF4DD6712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197" name="グループ化 196">
              <a:extLst>
                <a:ext uri="{FF2B5EF4-FFF2-40B4-BE49-F238E27FC236}">
                  <a16:creationId xmlns:a16="http://schemas.microsoft.com/office/drawing/2014/main" id="{D2630B80-75DC-46E6-98B9-95A66D70F368}"/>
                </a:ext>
              </a:extLst>
            </p:cNvPr>
            <p:cNvGrpSpPr/>
            <p:nvPr/>
          </p:nvGrpSpPr>
          <p:grpSpPr>
            <a:xfrm>
              <a:off x="1380465" y="4281724"/>
              <a:ext cx="687843" cy="268052"/>
              <a:chOff x="1407929" y="964152"/>
              <a:chExt cx="687843" cy="268052"/>
            </a:xfrm>
          </p:grpSpPr>
          <p:sp>
            <p:nvSpPr>
              <p:cNvPr id="198" name="正方形/長方形 197">
                <a:extLst>
                  <a:ext uri="{FF2B5EF4-FFF2-40B4-BE49-F238E27FC236}">
                    <a16:creationId xmlns:a16="http://schemas.microsoft.com/office/drawing/2014/main" id="{C658EC56-86E9-4329-87E4-2E62CFCE8ED7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99" name="グラフィックス 198" descr="チェック マーク 単色塗りつぶし">
                <a:extLst>
                  <a:ext uri="{FF2B5EF4-FFF2-40B4-BE49-F238E27FC236}">
                    <a16:creationId xmlns:a16="http://schemas.microsoft.com/office/drawing/2014/main" id="{0F338A6A-4A9C-4565-9F0C-53C2512D70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200" name="グループ化 199">
              <a:extLst>
                <a:ext uri="{FF2B5EF4-FFF2-40B4-BE49-F238E27FC236}">
                  <a16:creationId xmlns:a16="http://schemas.microsoft.com/office/drawing/2014/main" id="{A81BDE16-A304-4ADA-A2D5-F1A358A80FC3}"/>
                </a:ext>
              </a:extLst>
            </p:cNvPr>
            <p:cNvGrpSpPr/>
            <p:nvPr/>
          </p:nvGrpSpPr>
          <p:grpSpPr>
            <a:xfrm>
              <a:off x="1380465" y="4616724"/>
              <a:ext cx="687843" cy="268052"/>
              <a:chOff x="1407929" y="964152"/>
              <a:chExt cx="687843" cy="268052"/>
            </a:xfrm>
          </p:grpSpPr>
          <p:sp>
            <p:nvSpPr>
              <p:cNvPr id="201" name="正方形/長方形 200">
                <a:extLst>
                  <a:ext uri="{FF2B5EF4-FFF2-40B4-BE49-F238E27FC236}">
                    <a16:creationId xmlns:a16="http://schemas.microsoft.com/office/drawing/2014/main" id="{EF94C3B7-424D-4FA6-B15B-72B0FC3BFB2C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202" name="グラフィックス 201" descr="チェック マーク 単色塗りつぶし">
                <a:extLst>
                  <a:ext uri="{FF2B5EF4-FFF2-40B4-BE49-F238E27FC236}">
                    <a16:creationId xmlns:a16="http://schemas.microsoft.com/office/drawing/2014/main" id="{D3D9FB6A-565A-4CA0-BAB0-C5A48EECA5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203" name="グループ化 202">
              <a:extLst>
                <a:ext uri="{FF2B5EF4-FFF2-40B4-BE49-F238E27FC236}">
                  <a16:creationId xmlns:a16="http://schemas.microsoft.com/office/drawing/2014/main" id="{A2FA13E0-A02B-48DE-BFC6-F525A01BB368}"/>
                </a:ext>
              </a:extLst>
            </p:cNvPr>
            <p:cNvGrpSpPr/>
            <p:nvPr/>
          </p:nvGrpSpPr>
          <p:grpSpPr>
            <a:xfrm>
              <a:off x="1380465" y="4951724"/>
              <a:ext cx="687843" cy="268052"/>
              <a:chOff x="1407929" y="964152"/>
              <a:chExt cx="687843" cy="268052"/>
            </a:xfrm>
          </p:grpSpPr>
          <p:sp>
            <p:nvSpPr>
              <p:cNvPr id="204" name="正方形/長方形 203">
                <a:extLst>
                  <a:ext uri="{FF2B5EF4-FFF2-40B4-BE49-F238E27FC236}">
                    <a16:creationId xmlns:a16="http://schemas.microsoft.com/office/drawing/2014/main" id="{59E08B9C-3681-4025-8F33-F78535A83660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205" name="グラフィックス 204" descr="チェック マーク 単色塗りつぶし">
                <a:extLst>
                  <a:ext uri="{FF2B5EF4-FFF2-40B4-BE49-F238E27FC236}">
                    <a16:creationId xmlns:a16="http://schemas.microsoft.com/office/drawing/2014/main" id="{A884CFFF-112F-413C-9A2E-B4431AEDE7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206" name="グループ化 205">
              <a:extLst>
                <a:ext uri="{FF2B5EF4-FFF2-40B4-BE49-F238E27FC236}">
                  <a16:creationId xmlns:a16="http://schemas.microsoft.com/office/drawing/2014/main" id="{CC4BD9A8-D09C-4B87-98EC-FC4B2D9442EA}"/>
                </a:ext>
              </a:extLst>
            </p:cNvPr>
            <p:cNvGrpSpPr/>
            <p:nvPr/>
          </p:nvGrpSpPr>
          <p:grpSpPr>
            <a:xfrm>
              <a:off x="1380465" y="5286724"/>
              <a:ext cx="687843" cy="268052"/>
              <a:chOff x="1407929" y="964152"/>
              <a:chExt cx="687843" cy="268052"/>
            </a:xfrm>
          </p:grpSpPr>
          <p:sp>
            <p:nvSpPr>
              <p:cNvPr id="207" name="正方形/長方形 206">
                <a:extLst>
                  <a:ext uri="{FF2B5EF4-FFF2-40B4-BE49-F238E27FC236}">
                    <a16:creationId xmlns:a16="http://schemas.microsoft.com/office/drawing/2014/main" id="{13935E5E-D246-4381-AB24-08F6EDF8D281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208" name="グラフィックス 207" descr="チェック マーク 単色塗りつぶし">
                <a:extLst>
                  <a:ext uri="{FF2B5EF4-FFF2-40B4-BE49-F238E27FC236}">
                    <a16:creationId xmlns:a16="http://schemas.microsoft.com/office/drawing/2014/main" id="{AEDFC852-1F43-4671-8FC9-C7C4640A90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209" name="グループ化 208">
              <a:extLst>
                <a:ext uri="{FF2B5EF4-FFF2-40B4-BE49-F238E27FC236}">
                  <a16:creationId xmlns:a16="http://schemas.microsoft.com/office/drawing/2014/main" id="{1C5813A2-42DE-470F-B5D7-F0ACC305D151}"/>
                </a:ext>
              </a:extLst>
            </p:cNvPr>
            <p:cNvGrpSpPr/>
            <p:nvPr/>
          </p:nvGrpSpPr>
          <p:grpSpPr>
            <a:xfrm>
              <a:off x="1380465" y="5621724"/>
              <a:ext cx="687843" cy="268052"/>
              <a:chOff x="1407929" y="964152"/>
              <a:chExt cx="687843" cy="268052"/>
            </a:xfrm>
          </p:grpSpPr>
          <p:sp>
            <p:nvSpPr>
              <p:cNvPr id="210" name="正方形/長方形 209">
                <a:extLst>
                  <a:ext uri="{FF2B5EF4-FFF2-40B4-BE49-F238E27FC236}">
                    <a16:creationId xmlns:a16="http://schemas.microsoft.com/office/drawing/2014/main" id="{5B309775-5829-423A-ABA0-6CD281A6E4EA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211" name="グラフィックス 210" descr="チェック マーク 単色塗りつぶし">
                <a:extLst>
                  <a:ext uri="{FF2B5EF4-FFF2-40B4-BE49-F238E27FC236}">
                    <a16:creationId xmlns:a16="http://schemas.microsoft.com/office/drawing/2014/main" id="{3ACF1B60-1694-4A5F-B636-7EA491AF60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212" name="グループ化 211">
              <a:extLst>
                <a:ext uri="{FF2B5EF4-FFF2-40B4-BE49-F238E27FC236}">
                  <a16:creationId xmlns:a16="http://schemas.microsoft.com/office/drawing/2014/main" id="{561A6955-CD14-4D21-9278-DB1483CFE9A5}"/>
                </a:ext>
              </a:extLst>
            </p:cNvPr>
            <p:cNvGrpSpPr/>
            <p:nvPr/>
          </p:nvGrpSpPr>
          <p:grpSpPr>
            <a:xfrm>
              <a:off x="1380465" y="5956731"/>
              <a:ext cx="687843" cy="268052"/>
              <a:chOff x="1407929" y="964152"/>
              <a:chExt cx="687843" cy="268052"/>
            </a:xfrm>
          </p:grpSpPr>
          <p:sp>
            <p:nvSpPr>
              <p:cNvPr id="213" name="正方形/長方形 212">
                <a:extLst>
                  <a:ext uri="{FF2B5EF4-FFF2-40B4-BE49-F238E27FC236}">
                    <a16:creationId xmlns:a16="http://schemas.microsoft.com/office/drawing/2014/main" id="{E72E8044-BA53-4593-8AE0-22050CDC585C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214" name="グラフィックス 213" descr="チェック マーク 単色塗りつぶし">
                <a:extLst>
                  <a:ext uri="{FF2B5EF4-FFF2-40B4-BE49-F238E27FC236}">
                    <a16:creationId xmlns:a16="http://schemas.microsoft.com/office/drawing/2014/main" id="{3223F04D-02DE-465D-B8B1-CA59A80BCE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</p:grpSp>
      <p:grpSp>
        <p:nvGrpSpPr>
          <p:cNvPr id="215" name="グループ化 214">
            <a:extLst>
              <a:ext uri="{FF2B5EF4-FFF2-40B4-BE49-F238E27FC236}">
                <a16:creationId xmlns:a16="http://schemas.microsoft.com/office/drawing/2014/main" id="{62215245-74B8-42BC-B1A3-AD66BE5819D1}"/>
              </a:ext>
            </a:extLst>
          </p:cNvPr>
          <p:cNvGrpSpPr/>
          <p:nvPr/>
        </p:nvGrpSpPr>
        <p:grpSpPr>
          <a:xfrm>
            <a:off x="300872" y="854315"/>
            <a:ext cx="907045" cy="5459458"/>
            <a:chOff x="1278275" y="869499"/>
            <a:chExt cx="907045" cy="5459458"/>
          </a:xfrm>
        </p:grpSpPr>
        <p:sp>
          <p:nvSpPr>
            <p:cNvPr id="216" name="四角形: 角を丸くする 215">
              <a:extLst>
                <a:ext uri="{FF2B5EF4-FFF2-40B4-BE49-F238E27FC236}">
                  <a16:creationId xmlns:a16="http://schemas.microsoft.com/office/drawing/2014/main" id="{D01A751B-6B4C-42EC-9407-A73CC93CA38C}"/>
                </a:ext>
              </a:extLst>
            </p:cNvPr>
            <p:cNvSpPr/>
            <p:nvPr/>
          </p:nvSpPr>
          <p:spPr>
            <a:xfrm>
              <a:off x="1278275" y="869499"/>
              <a:ext cx="907045" cy="5459458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1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</p:txBody>
        </p:sp>
        <p:grpSp>
          <p:nvGrpSpPr>
            <p:cNvPr id="217" name="グループ化 216">
              <a:extLst>
                <a:ext uri="{FF2B5EF4-FFF2-40B4-BE49-F238E27FC236}">
                  <a16:creationId xmlns:a16="http://schemas.microsoft.com/office/drawing/2014/main" id="{29DB7980-3D59-4C83-9353-49E675547C00}"/>
                </a:ext>
              </a:extLst>
            </p:cNvPr>
            <p:cNvGrpSpPr/>
            <p:nvPr/>
          </p:nvGrpSpPr>
          <p:grpSpPr>
            <a:xfrm>
              <a:off x="1380465" y="931724"/>
              <a:ext cx="687843" cy="268052"/>
              <a:chOff x="1407929" y="964152"/>
              <a:chExt cx="687843" cy="268052"/>
            </a:xfrm>
          </p:grpSpPr>
          <p:sp>
            <p:nvSpPr>
              <p:cNvPr id="263" name="正方形/長方形 262">
                <a:extLst>
                  <a:ext uri="{FF2B5EF4-FFF2-40B4-BE49-F238E27FC236}">
                    <a16:creationId xmlns:a16="http://schemas.microsoft.com/office/drawing/2014/main" id="{08606734-6882-4620-9305-B57BF8E2BB0B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264" name="グラフィックス 263" descr="チェック マーク 単色塗りつぶし">
                <a:extLst>
                  <a:ext uri="{FF2B5EF4-FFF2-40B4-BE49-F238E27FC236}">
                    <a16:creationId xmlns:a16="http://schemas.microsoft.com/office/drawing/2014/main" id="{03767CEA-0927-4D77-A78D-8CFD4D393C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218" name="グループ化 217">
              <a:extLst>
                <a:ext uri="{FF2B5EF4-FFF2-40B4-BE49-F238E27FC236}">
                  <a16:creationId xmlns:a16="http://schemas.microsoft.com/office/drawing/2014/main" id="{8D1A64DA-8252-4F65-A351-B9919ECE0E91}"/>
                </a:ext>
              </a:extLst>
            </p:cNvPr>
            <p:cNvGrpSpPr/>
            <p:nvPr/>
          </p:nvGrpSpPr>
          <p:grpSpPr>
            <a:xfrm>
              <a:off x="1380465" y="1266724"/>
              <a:ext cx="687843" cy="268052"/>
              <a:chOff x="1407929" y="964152"/>
              <a:chExt cx="687843" cy="268052"/>
            </a:xfrm>
          </p:grpSpPr>
          <p:sp>
            <p:nvSpPr>
              <p:cNvPr id="261" name="正方形/長方形 260">
                <a:extLst>
                  <a:ext uri="{FF2B5EF4-FFF2-40B4-BE49-F238E27FC236}">
                    <a16:creationId xmlns:a16="http://schemas.microsoft.com/office/drawing/2014/main" id="{3FB409AD-33BD-43C3-8FCB-B02ABB3D4DEF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262" name="グラフィックス 261" descr="チェック マーク 単色塗りつぶし">
                <a:extLst>
                  <a:ext uri="{FF2B5EF4-FFF2-40B4-BE49-F238E27FC236}">
                    <a16:creationId xmlns:a16="http://schemas.microsoft.com/office/drawing/2014/main" id="{02BCBFEA-211E-4C8F-9F70-D075734A59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219" name="グループ化 218">
              <a:extLst>
                <a:ext uri="{FF2B5EF4-FFF2-40B4-BE49-F238E27FC236}">
                  <a16:creationId xmlns:a16="http://schemas.microsoft.com/office/drawing/2014/main" id="{296D388E-FF4C-438F-B800-854C7FC89335}"/>
                </a:ext>
              </a:extLst>
            </p:cNvPr>
            <p:cNvGrpSpPr/>
            <p:nvPr/>
          </p:nvGrpSpPr>
          <p:grpSpPr>
            <a:xfrm>
              <a:off x="1380465" y="1601724"/>
              <a:ext cx="687843" cy="268052"/>
              <a:chOff x="1407929" y="964152"/>
              <a:chExt cx="687843" cy="268052"/>
            </a:xfrm>
          </p:grpSpPr>
          <p:sp>
            <p:nvSpPr>
              <p:cNvPr id="259" name="正方形/長方形 258">
                <a:extLst>
                  <a:ext uri="{FF2B5EF4-FFF2-40B4-BE49-F238E27FC236}">
                    <a16:creationId xmlns:a16="http://schemas.microsoft.com/office/drawing/2014/main" id="{904C0EB6-D3F2-4E65-9BAC-08BB46C7154F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260" name="グラフィックス 259" descr="チェック マーク 単色塗りつぶし">
                <a:extLst>
                  <a:ext uri="{FF2B5EF4-FFF2-40B4-BE49-F238E27FC236}">
                    <a16:creationId xmlns:a16="http://schemas.microsoft.com/office/drawing/2014/main" id="{38A62C02-C24D-484A-99F4-318A44A9C3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220" name="グループ化 219">
              <a:extLst>
                <a:ext uri="{FF2B5EF4-FFF2-40B4-BE49-F238E27FC236}">
                  <a16:creationId xmlns:a16="http://schemas.microsoft.com/office/drawing/2014/main" id="{6BE2193C-3F9D-42B0-B4AE-E82EFB36A9B6}"/>
                </a:ext>
              </a:extLst>
            </p:cNvPr>
            <p:cNvGrpSpPr/>
            <p:nvPr/>
          </p:nvGrpSpPr>
          <p:grpSpPr>
            <a:xfrm>
              <a:off x="1380465" y="1936724"/>
              <a:ext cx="687843" cy="268052"/>
              <a:chOff x="1407929" y="964152"/>
              <a:chExt cx="687843" cy="268052"/>
            </a:xfrm>
          </p:grpSpPr>
          <p:sp>
            <p:nvSpPr>
              <p:cNvPr id="257" name="正方形/長方形 256">
                <a:extLst>
                  <a:ext uri="{FF2B5EF4-FFF2-40B4-BE49-F238E27FC236}">
                    <a16:creationId xmlns:a16="http://schemas.microsoft.com/office/drawing/2014/main" id="{185BC31C-BE69-4AAD-A1EC-BD5782C8E42E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258" name="グラフィックス 257" descr="チェック マーク 単色塗りつぶし">
                <a:extLst>
                  <a:ext uri="{FF2B5EF4-FFF2-40B4-BE49-F238E27FC236}">
                    <a16:creationId xmlns:a16="http://schemas.microsoft.com/office/drawing/2014/main" id="{FD58A0D2-B158-4BD4-89CE-6864D782E0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221" name="グループ化 220">
              <a:extLst>
                <a:ext uri="{FF2B5EF4-FFF2-40B4-BE49-F238E27FC236}">
                  <a16:creationId xmlns:a16="http://schemas.microsoft.com/office/drawing/2014/main" id="{4ABE935B-44AC-45C3-9F4A-5FFA63BB6806}"/>
                </a:ext>
              </a:extLst>
            </p:cNvPr>
            <p:cNvGrpSpPr/>
            <p:nvPr/>
          </p:nvGrpSpPr>
          <p:grpSpPr>
            <a:xfrm>
              <a:off x="1380465" y="2271724"/>
              <a:ext cx="687843" cy="268052"/>
              <a:chOff x="1407929" y="964152"/>
              <a:chExt cx="687843" cy="268052"/>
            </a:xfrm>
          </p:grpSpPr>
          <p:sp>
            <p:nvSpPr>
              <p:cNvPr id="255" name="正方形/長方形 254">
                <a:extLst>
                  <a:ext uri="{FF2B5EF4-FFF2-40B4-BE49-F238E27FC236}">
                    <a16:creationId xmlns:a16="http://schemas.microsoft.com/office/drawing/2014/main" id="{C1DDAC72-E44A-497B-B7CE-7CFA9F4AE46C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256" name="グラフィックス 255" descr="チェック マーク 単色塗りつぶし">
                <a:extLst>
                  <a:ext uri="{FF2B5EF4-FFF2-40B4-BE49-F238E27FC236}">
                    <a16:creationId xmlns:a16="http://schemas.microsoft.com/office/drawing/2014/main" id="{F5BE7D31-BD0E-4598-865F-605B3E29BA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222" name="グループ化 221">
              <a:extLst>
                <a:ext uri="{FF2B5EF4-FFF2-40B4-BE49-F238E27FC236}">
                  <a16:creationId xmlns:a16="http://schemas.microsoft.com/office/drawing/2014/main" id="{16AE0831-1FAB-4C38-87CA-C4D935399C10}"/>
                </a:ext>
              </a:extLst>
            </p:cNvPr>
            <p:cNvGrpSpPr/>
            <p:nvPr/>
          </p:nvGrpSpPr>
          <p:grpSpPr>
            <a:xfrm>
              <a:off x="1380465" y="2606724"/>
              <a:ext cx="687843" cy="268052"/>
              <a:chOff x="1407929" y="964152"/>
              <a:chExt cx="687843" cy="268052"/>
            </a:xfrm>
          </p:grpSpPr>
          <p:sp>
            <p:nvSpPr>
              <p:cNvPr id="253" name="正方形/長方形 252">
                <a:extLst>
                  <a:ext uri="{FF2B5EF4-FFF2-40B4-BE49-F238E27FC236}">
                    <a16:creationId xmlns:a16="http://schemas.microsoft.com/office/drawing/2014/main" id="{2E1AEA23-4D9A-475B-BBF0-00CDFC30EF0A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254" name="グラフィックス 253" descr="チェック マーク 単色塗りつぶし">
                <a:extLst>
                  <a:ext uri="{FF2B5EF4-FFF2-40B4-BE49-F238E27FC236}">
                    <a16:creationId xmlns:a16="http://schemas.microsoft.com/office/drawing/2014/main" id="{CAFD76AF-5BEE-4B9E-B111-E200E5D557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223" name="グループ化 222">
              <a:extLst>
                <a:ext uri="{FF2B5EF4-FFF2-40B4-BE49-F238E27FC236}">
                  <a16:creationId xmlns:a16="http://schemas.microsoft.com/office/drawing/2014/main" id="{C905820F-D599-4CAA-B18C-E2788537C2DB}"/>
                </a:ext>
              </a:extLst>
            </p:cNvPr>
            <p:cNvGrpSpPr/>
            <p:nvPr/>
          </p:nvGrpSpPr>
          <p:grpSpPr>
            <a:xfrm>
              <a:off x="1380465" y="2941724"/>
              <a:ext cx="687843" cy="268052"/>
              <a:chOff x="1407929" y="964152"/>
              <a:chExt cx="687843" cy="268052"/>
            </a:xfrm>
          </p:grpSpPr>
          <p:sp>
            <p:nvSpPr>
              <p:cNvPr id="251" name="正方形/長方形 250">
                <a:extLst>
                  <a:ext uri="{FF2B5EF4-FFF2-40B4-BE49-F238E27FC236}">
                    <a16:creationId xmlns:a16="http://schemas.microsoft.com/office/drawing/2014/main" id="{5A087D35-C14A-4984-9CA2-9F82A5B8E802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252" name="グラフィックス 251" descr="チェック マーク 単色塗りつぶし">
                <a:extLst>
                  <a:ext uri="{FF2B5EF4-FFF2-40B4-BE49-F238E27FC236}">
                    <a16:creationId xmlns:a16="http://schemas.microsoft.com/office/drawing/2014/main" id="{48F1CF5E-71C1-4915-AB51-124E8196C3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224" name="グループ化 223">
              <a:extLst>
                <a:ext uri="{FF2B5EF4-FFF2-40B4-BE49-F238E27FC236}">
                  <a16:creationId xmlns:a16="http://schemas.microsoft.com/office/drawing/2014/main" id="{8F14986F-D90E-4B9E-974D-7C4471CB62DE}"/>
                </a:ext>
              </a:extLst>
            </p:cNvPr>
            <p:cNvGrpSpPr/>
            <p:nvPr/>
          </p:nvGrpSpPr>
          <p:grpSpPr>
            <a:xfrm>
              <a:off x="1380465" y="3276724"/>
              <a:ext cx="687843" cy="268052"/>
              <a:chOff x="1407929" y="964152"/>
              <a:chExt cx="687843" cy="268052"/>
            </a:xfrm>
          </p:grpSpPr>
          <p:sp>
            <p:nvSpPr>
              <p:cNvPr id="249" name="正方形/長方形 248">
                <a:extLst>
                  <a:ext uri="{FF2B5EF4-FFF2-40B4-BE49-F238E27FC236}">
                    <a16:creationId xmlns:a16="http://schemas.microsoft.com/office/drawing/2014/main" id="{E20E247B-1672-424F-B8D5-D80DFD7ADB22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250" name="グラフィックス 249" descr="チェック マーク 単色塗りつぶし">
                <a:extLst>
                  <a:ext uri="{FF2B5EF4-FFF2-40B4-BE49-F238E27FC236}">
                    <a16:creationId xmlns:a16="http://schemas.microsoft.com/office/drawing/2014/main" id="{B2111600-59E7-44B3-A7AA-EF288BC41A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225" name="グループ化 224">
              <a:extLst>
                <a:ext uri="{FF2B5EF4-FFF2-40B4-BE49-F238E27FC236}">
                  <a16:creationId xmlns:a16="http://schemas.microsoft.com/office/drawing/2014/main" id="{291AC2C4-0D1A-400D-80B4-BCA4BA80247D}"/>
                </a:ext>
              </a:extLst>
            </p:cNvPr>
            <p:cNvGrpSpPr/>
            <p:nvPr/>
          </p:nvGrpSpPr>
          <p:grpSpPr>
            <a:xfrm>
              <a:off x="1380465" y="3611724"/>
              <a:ext cx="687843" cy="268052"/>
              <a:chOff x="1407929" y="964152"/>
              <a:chExt cx="687843" cy="268052"/>
            </a:xfrm>
          </p:grpSpPr>
          <p:sp>
            <p:nvSpPr>
              <p:cNvPr id="247" name="正方形/長方形 246">
                <a:extLst>
                  <a:ext uri="{FF2B5EF4-FFF2-40B4-BE49-F238E27FC236}">
                    <a16:creationId xmlns:a16="http://schemas.microsoft.com/office/drawing/2014/main" id="{EB89ED6B-6F25-4B97-AE8F-AD62A9A82E0D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248" name="グラフィックス 247" descr="チェック マーク 単色塗りつぶし">
                <a:extLst>
                  <a:ext uri="{FF2B5EF4-FFF2-40B4-BE49-F238E27FC236}">
                    <a16:creationId xmlns:a16="http://schemas.microsoft.com/office/drawing/2014/main" id="{4367BB73-8ECC-419A-BD95-E644139A41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226" name="グループ化 225">
              <a:extLst>
                <a:ext uri="{FF2B5EF4-FFF2-40B4-BE49-F238E27FC236}">
                  <a16:creationId xmlns:a16="http://schemas.microsoft.com/office/drawing/2014/main" id="{D791ED81-CA88-4109-BC9B-55AC7147EAE4}"/>
                </a:ext>
              </a:extLst>
            </p:cNvPr>
            <p:cNvGrpSpPr/>
            <p:nvPr/>
          </p:nvGrpSpPr>
          <p:grpSpPr>
            <a:xfrm>
              <a:off x="1380465" y="3946724"/>
              <a:ext cx="687843" cy="268052"/>
              <a:chOff x="1407929" y="964152"/>
              <a:chExt cx="687843" cy="268052"/>
            </a:xfrm>
          </p:grpSpPr>
          <p:sp>
            <p:nvSpPr>
              <p:cNvPr id="245" name="正方形/長方形 244">
                <a:extLst>
                  <a:ext uri="{FF2B5EF4-FFF2-40B4-BE49-F238E27FC236}">
                    <a16:creationId xmlns:a16="http://schemas.microsoft.com/office/drawing/2014/main" id="{5E8DA524-6CA2-48B0-8D5C-7D659C5A2465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246" name="グラフィックス 245" descr="チェック マーク 単色塗りつぶし">
                <a:extLst>
                  <a:ext uri="{FF2B5EF4-FFF2-40B4-BE49-F238E27FC236}">
                    <a16:creationId xmlns:a16="http://schemas.microsoft.com/office/drawing/2014/main" id="{8124EF01-3B6F-4121-BF7A-F5C53E24A5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227" name="グループ化 226">
              <a:extLst>
                <a:ext uri="{FF2B5EF4-FFF2-40B4-BE49-F238E27FC236}">
                  <a16:creationId xmlns:a16="http://schemas.microsoft.com/office/drawing/2014/main" id="{D4807A6A-B680-47E1-ADF2-15DA3E295300}"/>
                </a:ext>
              </a:extLst>
            </p:cNvPr>
            <p:cNvGrpSpPr/>
            <p:nvPr/>
          </p:nvGrpSpPr>
          <p:grpSpPr>
            <a:xfrm>
              <a:off x="1380465" y="4281724"/>
              <a:ext cx="687843" cy="268052"/>
              <a:chOff x="1407929" y="964152"/>
              <a:chExt cx="687843" cy="268052"/>
            </a:xfrm>
          </p:grpSpPr>
          <p:sp>
            <p:nvSpPr>
              <p:cNvPr id="243" name="正方形/長方形 242">
                <a:extLst>
                  <a:ext uri="{FF2B5EF4-FFF2-40B4-BE49-F238E27FC236}">
                    <a16:creationId xmlns:a16="http://schemas.microsoft.com/office/drawing/2014/main" id="{043DFE3A-C7EE-4EE0-B54E-56207916757F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244" name="グラフィックス 243" descr="チェック マーク 単色塗りつぶし">
                <a:extLst>
                  <a:ext uri="{FF2B5EF4-FFF2-40B4-BE49-F238E27FC236}">
                    <a16:creationId xmlns:a16="http://schemas.microsoft.com/office/drawing/2014/main" id="{46B9E296-5B61-45D9-8B47-3D51780818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228" name="グループ化 227">
              <a:extLst>
                <a:ext uri="{FF2B5EF4-FFF2-40B4-BE49-F238E27FC236}">
                  <a16:creationId xmlns:a16="http://schemas.microsoft.com/office/drawing/2014/main" id="{907EBB0C-D502-4F3B-A4C7-BE5FEC67F67F}"/>
                </a:ext>
              </a:extLst>
            </p:cNvPr>
            <p:cNvGrpSpPr/>
            <p:nvPr/>
          </p:nvGrpSpPr>
          <p:grpSpPr>
            <a:xfrm>
              <a:off x="1380465" y="4616724"/>
              <a:ext cx="687843" cy="268052"/>
              <a:chOff x="1407929" y="964152"/>
              <a:chExt cx="687843" cy="268052"/>
            </a:xfrm>
          </p:grpSpPr>
          <p:sp>
            <p:nvSpPr>
              <p:cNvPr id="241" name="正方形/長方形 240">
                <a:extLst>
                  <a:ext uri="{FF2B5EF4-FFF2-40B4-BE49-F238E27FC236}">
                    <a16:creationId xmlns:a16="http://schemas.microsoft.com/office/drawing/2014/main" id="{3E3310B5-C61F-4001-BF84-A6076D5FA06F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242" name="グラフィックス 241" descr="チェック マーク 単色塗りつぶし">
                <a:extLst>
                  <a:ext uri="{FF2B5EF4-FFF2-40B4-BE49-F238E27FC236}">
                    <a16:creationId xmlns:a16="http://schemas.microsoft.com/office/drawing/2014/main" id="{A027291C-4EAA-41C7-A1CB-EACA629272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229" name="グループ化 228">
              <a:extLst>
                <a:ext uri="{FF2B5EF4-FFF2-40B4-BE49-F238E27FC236}">
                  <a16:creationId xmlns:a16="http://schemas.microsoft.com/office/drawing/2014/main" id="{843AAE78-5F8F-4A32-BD69-F4BD2C719147}"/>
                </a:ext>
              </a:extLst>
            </p:cNvPr>
            <p:cNvGrpSpPr/>
            <p:nvPr/>
          </p:nvGrpSpPr>
          <p:grpSpPr>
            <a:xfrm>
              <a:off x="1380465" y="4951724"/>
              <a:ext cx="687843" cy="268052"/>
              <a:chOff x="1407929" y="964152"/>
              <a:chExt cx="687843" cy="268052"/>
            </a:xfrm>
          </p:grpSpPr>
          <p:sp>
            <p:nvSpPr>
              <p:cNvPr id="239" name="正方形/長方形 238">
                <a:extLst>
                  <a:ext uri="{FF2B5EF4-FFF2-40B4-BE49-F238E27FC236}">
                    <a16:creationId xmlns:a16="http://schemas.microsoft.com/office/drawing/2014/main" id="{6B0F77B0-F46D-49D4-8FAA-F854D5CB31CD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240" name="グラフィックス 239" descr="チェック マーク 単色塗りつぶし">
                <a:extLst>
                  <a:ext uri="{FF2B5EF4-FFF2-40B4-BE49-F238E27FC236}">
                    <a16:creationId xmlns:a16="http://schemas.microsoft.com/office/drawing/2014/main" id="{05E09354-4D37-4C8E-9BBD-7A6F6C7B66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230" name="グループ化 229">
              <a:extLst>
                <a:ext uri="{FF2B5EF4-FFF2-40B4-BE49-F238E27FC236}">
                  <a16:creationId xmlns:a16="http://schemas.microsoft.com/office/drawing/2014/main" id="{081884CF-34C7-4357-BEF4-723002991419}"/>
                </a:ext>
              </a:extLst>
            </p:cNvPr>
            <p:cNvGrpSpPr/>
            <p:nvPr/>
          </p:nvGrpSpPr>
          <p:grpSpPr>
            <a:xfrm>
              <a:off x="1380465" y="5286724"/>
              <a:ext cx="687843" cy="268052"/>
              <a:chOff x="1407929" y="964152"/>
              <a:chExt cx="687843" cy="268052"/>
            </a:xfrm>
          </p:grpSpPr>
          <p:sp>
            <p:nvSpPr>
              <p:cNvPr id="237" name="正方形/長方形 236">
                <a:extLst>
                  <a:ext uri="{FF2B5EF4-FFF2-40B4-BE49-F238E27FC236}">
                    <a16:creationId xmlns:a16="http://schemas.microsoft.com/office/drawing/2014/main" id="{2DCD898A-FC8C-497A-AEEE-B40792B41E17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238" name="グラフィックス 237" descr="チェック マーク 単色塗りつぶし">
                <a:extLst>
                  <a:ext uri="{FF2B5EF4-FFF2-40B4-BE49-F238E27FC236}">
                    <a16:creationId xmlns:a16="http://schemas.microsoft.com/office/drawing/2014/main" id="{239FC1F2-18B5-46FA-84DE-EE3AC344DA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231" name="グループ化 230">
              <a:extLst>
                <a:ext uri="{FF2B5EF4-FFF2-40B4-BE49-F238E27FC236}">
                  <a16:creationId xmlns:a16="http://schemas.microsoft.com/office/drawing/2014/main" id="{0151C93D-407A-4CC7-8A93-40EF1C14E5CE}"/>
                </a:ext>
              </a:extLst>
            </p:cNvPr>
            <p:cNvGrpSpPr/>
            <p:nvPr/>
          </p:nvGrpSpPr>
          <p:grpSpPr>
            <a:xfrm>
              <a:off x="1380465" y="5621724"/>
              <a:ext cx="687843" cy="268052"/>
              <a:chOff x="1407929" y="964152"/>
              <a:chExt cx="687843" cy="268052"/>
            </a:xfrm>
          </p:grpSpPr>
          <p:sp>
            <p:nvSpPr>
              <p:cNvPr id="235" name="正方形/長方形 234">
                <a:extLst>
                  <a:ext uri="{FF2B5EF4-FFF2-40B4-BE49-F238E27FC236}">
                    <a16:creationId xmlns:a16="http://schemas.microsoft.com/office/drawing/2014/main" id="{C3211EBA-7B6F-427E-9CF3-FDE8821EF12A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236" name="グラフィックス 235" descr="チェック マーク 単色塗りつぶし">
                <a:extLst>
                  <a:ext uri="{FF2B5EF4-FFF2-40B4-BE49-F238E27FC236}">
                    <a16:creationId xmlns:a16="http://schemas.microsoft.com/office/drawing/2014/main" id="{C5374D08-C4A2-4DB9-852D-FA93142F1D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  <p:grpSp>
          <p:nvGrpSpPr>
            <p:cNvPr id="232" name="グループ化 231">
              <a:extLst>
                <a:ext uri="{FF2B5EF4-FFF2-40B4-BE49-F238E27FC236}">
                  <a16:creationId xmlns:a16="http://schemas.microsoft.com/office/drawing/2014/main" id="{A9BB5A9F-47A6-47CC-91DA-89475169AAA6}"/>
                </a:ext>
              </a:extLst>
            </p:cNvPr>
            <p:cNvGrpSpPr/>
            <p:nvPr/>
          </p:nvGrpSpPr>
          <p:grpSpPr>
            <a:xfrm>
              <a:off x="1380465" y="5956731"/>
              <a:ext cx="687843" cy="268052"/>
              <a:chOff x="1407929" y="964152"/>
              <a:chExt cx="687843" cy="268052"/>
            </a:xfrm>
          </p:grpSpPr>
          <p:sp>
            <p:nvSpPr>
              <p:cNvPr id="233" name="正方形/長方形 232">
                <a:extLst>
                  <a:ext uri="{FF2B5EF4-FFF2-40B4-BE49-F238E27FC236}">
                    <a16:creationId xmlns:a16="http://schemas.microsoft.com/office/drawing/2014/main" id="{9609524C-2413-4455-B507-44765F6572FA}"/>
                  </a:ext>
                </a:extLst>
              </p:cNvPr>
              <p:cNvSpPr/>
              <p:nvPr/>
            </p:nvSpPr>
            <p:spPr>
              <a:xfrm>
                <a:off x="1407929" y="964152"/>
                <a:ext cx="687843" cy="268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234" name="グラフィックス 233" descr="チェック マーク 単色塗りつぶし">
                <a:extLst>
                  <a:ext uri="{FF2B5EF4-FFF2-40B4-BE49-F238E27FC236}">
                    <a16:creationId xmlns:a16="http://schemas.microsoft.com/office/drawing/2014/main" id="{61F86B1B-4393-4E64-8CAB-519B1448A8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60478" y="1007793"/>
                <a:ext cx="237226" cy="19947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3909628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AMP_MOD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2"/>
</p:tagLst>
</file>

<file path=ppt/theme/theme1.xml><?xml version="1.0" encoding="utf-8"?>
<a:theme xmlns:a="http://schemas.openxmlformats.org/drawingml/2006/main" name="MURC2016">
  <a:themeElements>
    <a:clrScheme name="海外テンプレート">
      <a:dk1>
        <a:sysClr val="windowText" lastClr="000000"/>
      </a:dk1>
      <a:lt1>
        <a:sysClr val="window" lastClr="FFFFFF"/>
      </a:lt1>
      <a:dk2>
        <a:srgbClr val="5A5A5A"/>
      </a:dk2>
      <a:lt2>
        <a:srgbClr val="E60000"/>
      </a:lt2>
      <a:accent1>
        <a:srgbClr val="6367B4"/>
      </a:accent1>
      <a:accent2>
        <a:srgbClr val="D29B00"/>
      </a:accent2>
      <a:accent3>
        <a:srgbClr val="739A89"/>
      </a:accent3>
      <a:accent4>
        <a:srgbClr val="742B56"/>
      </a:accent4>
      <a:accent5>
        <a:srgbClr val="CB5A19"/>
      </a:accent5>
      <a:accent6>
        <a:srgbClr val="1B4B7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6D2DE"/>
        </a:solidFill>
        <a:ln w="12700" cap="flat" cmpd="sng" algn="ctr">
          <a:solidFill>
            <a:srgbClr val="C6D2DE"/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53975" tIns="53975" rIns="53975" bIns="53975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1100" dirty="0" smtClean="0">
            <a:solidFill>
              <a:srgbClr val="000000"/>
            </a:solidFill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  <a:ln w="12700">
          <a:noFill/>
        </a:ln>
      </a:spPr>
      <a:bodyPr wrap="square" lIns="54000" tIns="54000" rIns="54000" bIns="54000" rtlCol="0" anchor="t" anchorCtr="0">
        <a:noAutofit/>
      </a:bodyPr>
      <a:lstStyle>
        <a:defPPr defTabSz="495330">
          <a:spcBef>
            <a:spcPts val="528"/>
          </a:spcBef>
          <a:spcAft>
            <a:spcPct val="0"/>
          </a:spcAft>
          <a:defRPr kumimoji="1" sz="1100" dirty="0" smtClean="0">
            <a:solidFill>
              <a:prstClr val="black"/>
            </a:solidFill>
            <a:latin typeface="Arial"/>
            <a:ea typeface="ＭＳ Ｐゴシック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4" id="{F0BFC61F-37DB-4229-B9C9-6962F7AE735A}" vid="{0F780572-4C64-4064-9DC5-B0E3AD7595B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</TotalTime>
  <Words>313</Words>
  <Application>Microsoft Office PowerPoint</Application>
  <PresentationFormat>A4 210 x 297 mm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MURC2016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MURC</dc:creator>
  <cp:lastModifiedBy>MURC</cp:lastModifiedBy>
  <cp:revision>16</cp:revision>
  <dcterms:created xsi:type="dcterms:W3CDTF">2022-12-27T06:34:56Z</dcterms:created>
  <dcterms:modified xsi:type="dcterms:W3CDTF">2023-03-06T11:11:00Z</dcterms:modified>
</cp:coreProperties>
</file>